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tags/tag5.xml" ContentType="application/vnd.openxmlformats-officedocument.presentationml.tags+xml"/>
  <Override PartName="/ppt/notesSlides/notesSlide5.xml" ContentType="application/vnd.openxmlformats-officedocument.presentationml.notesSlide+xml"/>
  <Override PartName="/ppt/tags/tag6.xml" ContentType="application/vnd.openxmlformats-officedocument.presentationml.tags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709" r:id="rId1"/>
    <p:sldMasterId id="2147483711" r:id="rId2"/>
  </p:sldMasterIdLst>
  <p:notesMasterIdLst>
    <p:notesMasterId r:id="rId10"/>
  </p:notesMasterIdLst>
  <p:handoutMasterIdLst>
    <p:handoutMasterId r:id="rId11"/>
  </p:handoutMasterIdLst>
  <p:sldIdLst>
    <p:sldId id="377" r:id="rId3"/>
    <p:sldId id="407" r:id="rId4"/>
    <p:sldId id="392" r:id="rId5"/>
    <p:sldId id="394" r:id="rId6"/>
    <p:sldId id="378" r:id="rId7"/>
    <p:sldId id="395" r:id="rId8"/>
    <p:sldId id="396" r:id="rId9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84" charset="0"/>
        <a:ea typeface="ＭＳ Ｐゴシック" pitchFamily="28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84" charset="0"/>
        <a:ea typeface="ＭＳ Ｐゴシック" pitchFamily="28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84" charset="0"/>
        <a:ea typeface="ＭＳ Ｐゴシック" pitchFamily="28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84" charset="0"/>
        <a:ea typeface="ＭＳ Ｐゴシック" pitchFamily="28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84" charset="0"/>
        <a:ea typeface="ＭＳ Ｐゴシック" pitchFamily="28" charset="-128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Helvetica" pitchFamily="84" charset="0"/>
        <a:ea typeface="ＭＳ Ｐゴシック" pitchFamily="28" charset="-128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Helvetica" pitchFamily="84" charset="0"/>
        <a:ea typeface="ＭＳ Ｐゴシック" pitchFamily="28" charset="-128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Helvetica" pitchFamily="84" charset="0"/>
        <a:ea typeface="ＭＳ Ｐゴシック" pitchFamily="28" charset="-128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Helvetica" pitchFamily="84" charset="0"/>
        <a:ea typeface="ＭＳ Ｐゴシック" pitchFamily="28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128">
          <p15:clr>
            <a:srgbClr val="A4A3A4"/>
          </p15:clr>
        </p15:guide>
        <p15:guide id="2" orient="horz" pos="306">
          <p15:clr>
            <a:srgbClr val="A4A3A4"/>
          </p15:clr>
        </p15:guide>
        <p15:guide id="3" orient="horz" pos="946">
          <p15:clr>
            <a:srgbClr val="A4A3A4"/>
          </p15:clr>
        </p15:guide>
        <p15:guide id="4" pos="2880">
          <p15:clr>
            <a:srgbClr val="A4A3A4"/>
          </p15:clr>
        </p15:guide>
        <p15:guide id="5" pos="489">
          <p15:clr>
            <a:srgbClr val="A4A3A4"/>
          </p15:clr>
        </p15:guide>
        <p15:guide id="6" pos="318">
          <p15:clr>
            <a:srgbClr val="A4A3A4"/>
          </p15:clr>
        </p15:guide>
        <p15:guide id="7" pos="2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FFF99"/>
    <a:srgbClr val="00D68F"/>
    <a:srgbClr val="00BE7F"/>
    <a:srgbClr val="009999"/>
    <a:srgbClr val="E7E200"/>
    <a:srgbClr val="00CC99"/>
    <a:srgbClr val="00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108" autoAdjust="0"/>
    <p:restoredTop sz="87812" autoAdjust="0"/>
  </p:normalViewPr>
  <p:slideViewPr>
    <p:cSldViewPr snapToGrid="0">
      <p:cViewPr varScale="1">
        <p:scale>
          <a:sx n="130" d="100"/>
          <a:sy n="130" d="100"/>
        </p:scale>
        <p:origin x="1104" y="132"/>
      </p:cViewPr>
      <p:guideLst>
        <p:guide orient="horz" pos="4128"/>
        <p:guide orient="horz" pos="306"/>
        <p:guide orient="horz" pos="946"/>
        <p:guide pos="2880"/>
        <p:guide pos="489"/>
        <p:guide pos="318"/>
        <p:guide pos="24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a typeface="+mn-ea"/>
              </a:defRPr>
            </a:lvl1pPr>
          </a:lstStyle>
          <a:p>
            <a:pPr>
              <a:defRPr/>
            </a:pPr>
            <a:fld id="{181D32C3-13B7-42EF-B4E8-E8084328DF3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37733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a typeface="+mn-ea"/>
              </a:defRPr>
            </a:lvl1pPr>
          </a:lstStyle>
          <a:p>
            <a:pPr>
              <a:defRPr/>
            </a:pPr>
            <a:fld id="{578B798B-F904-4CD4-8594-7A21B8B8B5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613326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8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8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8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8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8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fld id="{9A27ACC8-6DA6-4048-8E11-49A39FFF07A4}" type="slidenum">
              <a:rPr lang="en-US" altLang="en-US" sz="1200" smtClean="0"/>
              <a:pPr/>
              <a:t>1</a:t>
            </a:fld>
            <a:endParaRPr lang="en-US" altLang="en-US" sz="120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fld id="{FBCB433C-E6BE-4811-8CA6-39B6C14C36B3}" type="slidenum">
              <a:rPr lang="en-US" altLang="en-US" sz="1200" smtClean="0"/>
              <a:pPr/>
              <a:t>5</a:t>
            </a:fld>
            <a:endParaRPr lang="en-US" altLang="en-US" sz="1200"/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4345229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835603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798985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70167Johnson6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677863" y="2144713"/>
            <a:ext cx="46561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pPr>
              <a:defRPr/>
            </a:pPr>
            <a:r>
              <a:rPr lang="en-US" sz="2000">
                <a:solidFill>
                  <a:schemeClr val="bg1"/>
                </a:solidFill>
                <a:latin typeface="Arial" charset="0"/>
              </a:rPr>
              <a:t>Concepts and Current Issues</a:t>
            </a:r>
            <a:endParaRPr lang="en-US" sz="3200">
              <a:latin typeface="Arial" charset="0"/>
            </a:endParaRP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609600" y="331788"/>
            <a:ext cx="4673600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pPr>
              <a:lnSpc>
                <a:spcPct val="80000"/>
              </a:lnSpc>
              <a:defRPr/>
            </a:pPr>
            <a:r>
              <a:rPr lang="en-US" sz="7200">
                <a:solidFill>
                  <a:srgbClr val="B4DD65"/>
                </a:solidFill>
                <a:latin typeface="Arial" charset="0"/>
              </a:rPr>
              <a:t>Human Biology</a:t>
            </a:r>
            <a:endParaRPr lang="en-US" sz="4800">
              <a:latin typeface="Arial" charset="0"/>
            </a:endParaRP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 rot="16200000">
            <a:off x="-493712" y="969963"/>
            <a:ext cx="2065337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pPr algn="ctr">
              <a:defRPr/>
            </a:pPr>
            <a:r>
              <a:rPr lang="en-US" sz="2200">
                <a:solidFill>
                  <a:srgbClr val="958DDD"/>
                </a:solidFill>
                <a:latin typeface="Arial" charset="0"/>
              </a:rPr>
              <a:t>Sixth Edition</a:t>
            </a:r>
            <a:endParaRPr lang="en-US" sz="2000">
              <a:latin typeface="Arial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1752600" y="2584450"/>
            <a:ext cx="24145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pPr algn="ctr">
              <a:defRPr/>
            </a:pPr>
            <a:r>
              <a:rPr lang="en-US" sz="2000">
                <a:solidFill>
                  <a:srgbClr val="F2FF0A"/>
                </a:solidFill>
                <a:latin typeface="Arial" charset="0"/>
              </a:rPr>
              <a:t>Michael D. Johnson</a:t>
            </a:r>
            <a:endParaRPr lang="en-US" sz="2000">
              <a:latin typeface="Arial" charset="0"/>
            </a:endParaRPr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ctrTitle"/>
          </p:nvPr>
        </p:nvSpPr>
        <p:spPr bwMode="auto">
          <a:xfrm>
            <a:off x="4572000" y="390525"/>
            <a:ext cx="45720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>
                <a:solidFill>
                  <a:srgbClr val="B4DD65"/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86020" name="Rectangle 4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4572000" y="1752600"/>
            <a:ext cx="4572000" cy="167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>
              <a:buFontTx/>
              <a:buNone/>
              <a:defRPr sz="3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5488596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735621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928375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422071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022127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264151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1067384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090333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934942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8548651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255604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798028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012311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936056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714338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431495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850439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380977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291516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600200"/>
            <a:ext cx="83058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cxnSp>
        <p:nvCxnSpPr>
          <p:cNvPr id="2052" name="Straight Connector 5"/>
          <p:cNvCxnSpPr>
            <a:cxnSpLocks noChangeShapeType="1"/>
          </p:cNvCxnSpPr>
          <p:nvPr/>
        </p:nvCxnSpPr>
        <p:spPr bwMode="auto">
          <a:xfrm>
            <a:off x="0" y="762000"/>
            <a:ext cx="9144000" cy="0"/>
          </a:xfrm>
          <a:prstGeom prst="line">
            <a:avLst/>
          </a:prstGeom>
          <a:noFill/>
          <a:ln w="38100" algn="ctr">
            <a:solidFill>
              <a:srgbClr val="0A29A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1" r:id="rId1"/>
    <p:sldLayoutId id="2147483792" r:id="rId2"/>
    <p:sldLayoutId id="2147483793" r:id="rId3"/>
    <p:sldLayoutId id="2147483794" r:id="rId4"/>
    <p:sldLayoutId id="2147483795" r:id="rId5"/>
    <p:sldLayoutId id="2147483796" r:id="rId6"/>
    <p:sldLayoutId id="2147483797" r:id="rId7"/>
    <p:sldLayoutId id="2147483798" r:id="rId8"/>
    <p:sldLayoutId id="2147483799" r:id="rId9"/>
    <p:sldLayoutId id="2147483800" r:id="rId10"/>
    <p:sldLayoutId id="214748380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813" r:id="rId1"/>
    <p:sldLayoutId id="2147483802" r:id="rId2"/>
    <p:sldLayoutId id="2147483803" r:id="rId3"/>
    <p:sldLayoutId id="2147483804" r:id="rId4"/>
    <p:sldLayoutId id="2147483805" r:id="rId5"/>
    <p:sldLayoutId id="2147483806" r:id="rId6"/>
    <p:sldLayoutId id="2147483807" r:id="rId7"/>
    <p:sldLayoutId id="2147483808" r:id="rId8"/>
    <p:sldLayoutId id="2147483809" r:id="rId9"/>
    <p:sldLayoutId id="2147483810" r:id="rId10"/>
    <p:sldLayoutId id="214748381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wav"/><Relationship Id="rId2" Type="http://schemas.microsoft.com/office/2007/relationships/media" Target="../media/media1.wav"/><Relationship Id="rId1" Type="http://schemas.openxmlformats.org/officeDocument/2006/relationships/tags" Target="../tags/tag1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media2.wav"/><Relationship Id="rId2" Type="http://schemas.microsoft.com/office/2007/relationships/media" Target="../media/media2.wav"/><Relationship Id="rId1" Type="http://schemas.openxmlformats.org/officeDocument/2006/relationships/tags" Target="../tags/tag2.xml"/><Relationship Id="rId5" Type="http://schemas.openxmlformats.org/officeDocument/2006/relationships/image" Target="../media/image2.png"/><Relationship Id="rId4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2.png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media4.wav"/><Relationship Id="rId7" Type="http://schemas.openxmlformats.org/officeDocument/2006/relationships/image" Target="../media/image2.png"/><Relationship Id="rId2" Type="http://schemas.microsoft.com/office/2007/relationships/media" Target="../media/media4.wav"/><Relationship Id="rId1" Type="http://schemas.openxmlformats.org/officeDocument/2006/relationships/tags" Target="../tags/tag3.xml"/><Relationship Id="rId6" Type="http://schemas.openxmlformats.org/officeDocument/2006/relationships/image" Target="../media/image5.jpeg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media5.wav"/><Relationship Id="rId2" Type="http://schemas.microsoft.com/office/2007/relationships/media" Target="../media/media5.wav"/><Relationship Id="rId1" Type="http://schemas.openxmlformats.org/officeDocument/2006/relationships/tags" Target="../tags/tag4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media6.wav"/><Relationship Id="rId2" Type="http://schemas.microsoft.com/office/2007/relationships/media" Target="../media/media6.wav"/><Relationship Id="rId1" Type="http://schemas.openxmlformats.org/officeDocument/2006/relationships/tags" Target="../tags/tag5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media7.wav"/><Relationship Id="rId2" Type="http://schemas.microsoft.com/office/2007/relationships/media" Target="../media/media7.wav"/><Relationship Id="rId1" Type="http://schemas.openxmlformats.org/officeDocument/2006/relationships/tags" Target="../tags/tag6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0" descr="Strip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733425"/>
          </a:xfrm>
        </p:spPr>
        <p:txBody>
          <a:bodyPr lIns="182880" tIns="91440" rIns="182880" bIns="91440">
            <a:spAutoFit/>
          </a:bodyPr>
          <a:lstStyle/>
          <a:p>
            <a:r>
              <a:rPr lang="en-US" altLang="en-US"/>
              <a:t>Blood Typing Concepts</a:t>
            </a:r>
          </a:p>
        </p:txBody>
      </p:sp>
      <p:sp>
        <p:nvSpPr>
          <p:cNvPr id="21507" name="Rectangle 11"/>
          <p:cNvSpPr>
            <a:spLocks noGrp="1" noChangeArrowheads="1"/>
          </p:cNvSpPr>
          <p:nvPr>
            <p:ph type="body" idx="4294967295"/>
          </p:nvPr>
        </p:nvSpPr>
        <p:spPr>
          <a:xfrm>
            <a:off x="393700" y="1100138"/>
            <a:ext cx="7773988" cy="4495800"/>
          </a:xfrm>
        </p:spPr>
        <p:txBody>
          <a:bodyPr/>
          <a:lstStyle/>
          <a:p>
            <a:r>
              <a:rPr lang="en-US" altLang="en-US"/>
              <a:t>Antigen vs. antibody</a:t>
            </a:r>
          </a:p>
          <a:p>
            <a:pPr lvl="1"/>
            <a:r>
              <a:rPr lang="en-US" altLang="en-US"/>
              <a:t>A and B antigens</a:t>
            </a:r>
          </a:p>
          <a:p>
            <a:pPr lvl="2"/>
            <a:r>
              <a:rPr lang="en-US" altLang="en-US"/>
              <a:t>surface markers on red blood cells</a:t>
            </a:r>
          </a:p>
          <a:p>
            <a:pPr lvl="1"/>
            <a:r>
              <a:rPr lang="en-US" altLang="en-US"/>
              <a:t>Antibodies</a:t>
            </a:r>
          </a:p>
          <a:p>
            <a:pPr lvl="2"/>
            <a:r>
              <a:rPr lang="en-US" altLang="en-US"/>
              <a:t>immune system protein, detects antigens</a:t>
            </a:r>
          </a:p>
          <a:p>
            <a:r>
              <a:rPr lang="en-US" altLang="en-US"/>
              <a:t>ABO system</a:t>
            </a:r>
          </a:p>
          <a:p>
            <a:r>
              <a:rPr lang="en-US" altLang="en-US"/>
              <a:t>Rh system</a:t>
            </a:r>
          </a:p>
          <a:p>
            <a:pPr lvl="1"/>
            <a:r>
              <a:rPr lang="en-US" altLang="en-US"/>
              <a:t>Give + / - blood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12226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0" descr="Strip"/>
          <p:cNvSpPr txBox="1">
            <a:spLocks noChangeArrowheads="1"/>
          </p:cNvSpPr>
          <p:nvPr/>
        </p:nvSpPr>
        <p:spPr bwMode="auto">
          <a:xfrm>
            <a:off x="0" y="0"/>
            <a:ext cx="9144000" cy="7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2880" tIns="91440" rIns="182880" bIns="91440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r>
              <a:rPr lang="en-US" altLang="en-US" sz="3600">
                <a:solidFill>
                  <a:srgbClr val="0A29AA"/>
                </a:solidFill>
                <a:latin typeface="Arial" charset="0"/>
              </a:rPr>
              <a:t>Blood Typing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 rot="-3146436">
            <a:off x="5200650" y="3208338"/>
            <a:ext cx="377825" cy="377825"/>
          </a:xfrm>
          <a:prstGeom prst="rect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endParaRPr lang="en-US" altLang="en-US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 rot="-2358857">
            <a:off x="5094288" y="1716088"/>
            <a:ext cx="377825" cy="379412"/>
          </a:xfrm>
          <a:prstGeom prst="rect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endParaRPr lang="en-US" altLang="en-US"/>
          </a:p>
        </p:txBody>
      </p:sp>
      <p:grpSp>
        <p:nvGrpSpPr>
          <p:cNvPr id="5" name="Group 100"/>
          <p:cNvGrpSpPr>
            <a:grpSpLocks/>
          </p:cNvGrpSpPr>
          <p:nvPr/>
        </p:nvGrpSpPr>
        <p:grpSpPr bwMode="auto">
          <a:xfrm rot="8590316">
            <a:off x="8391525" y="3111500"/>
            <a:ext cx="646113" cy="817563"/>
            <a:chOff x="3454400" y="877470"/>
            <a:chExt cx="646545" cy="817412"/>
          </a:xfrm>
        </p:grpSpPr>
        <p:grpSp>
          <p:nvGrpSpPr>
            <p:cNvPr id="6265" name="Group 82"/>
            <p:cNvGrpSpPr>
              <a:grpSpLocks/>
            </p:cNvGrpSpPr>
            <p:nvPr/>
          </p:nvGrpSpPr>
          <p:grpSpPr bwMode="auto">
            <a:xfrm>
              <a:off x="3551382" y="877470"/>
              <a:ext cx="457200" cy="757381"/>
              <a:chOff x="3551382" y="1256146"/>
              <a:chExt cx="457200" cy="757381"/>
            </a:xfrm>
          </p:grpSpPr>
          <p:sp>
            <p:nvSpPr>
              <p:cNvPr id="6267" name="Oval 103"/>
              <p:cNvSpPr>
                <a:spLocks noChangeArrowheads="1"/>
              </p:cNvSpPr>
              <p:nvPr/>
            </p:nvSpPr>
            <p:spPr bwMode="auto">
              <a:xfrm>
                <a:off x="3551382" y="1556327"/>
                <a:ext cx="457200" cy="457200"/>
              </a:xfrm>
              <a:prstGeom prst="ellipse">
                <a:avLst/>
              </a:prstGeom>
              <a:noFill/>
              <a:ln w="25400" algn="ctr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 sz="2800">
                    <a:solidFill>
                      <a:schemeClr val="tx1"/>
                    </a:solidFill>
                    <a:latin typeface="Helvetica" pitchFamily="84" charset="0"/>
                    <a:ea typeface="ＭＳ Ｐゴシック" pitchFamily="28" charset="-128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Helvetica" pitchFamily="84" charset="0"/>
                    <a:ea typeface="ＭＳ Ｐゴシック" pitchFamily="28" charset="-128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Helvetica" pitchFamily="84" charset="0"/>
                    <a:ea typeface="ＭＳ Ｐゴシック" pitchFamily="28" charset="-128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Helvetica" pitchFamily="84" charset="0"/>
                    <a:ea typeface="ＭＳ Ｐゴシック" pitchFamily="28" charset="-128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Helvetica" pitchFamily="84" charset="0"/>
                    <a:ea typeface="ＭＳ Ｐゴシック" pitchFamily="28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Helvetica" pitchFamily="84" charset="0"/>
                    <a:ea typeface="ＭＳ Ｐゴシック" pitchFamily="28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Helvetica" pitchFamily="84" charset="0"/>
                    <a:ea typeface="ＭＳ Ｐゴシック" pitchFamily="28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Helvetica" pitchFamily="84" charset="0"/>
                    <a:ea typeface="ＭＳ Ｐゴシック" pitchFamily="28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Helvetica" pitchFamily="84" charset="0"/>
                    <a:ea typeface="ＭＳ Ｐゴシック" pitchFamily="28" charset="-128"/>
                  </a:defRPr>
                </a:lvl9pPr>
              </a:lstStyle>
              <a:p>
                <a:endParaRPr lang="en-US" altLang="en-US"/>
              </a:p>
            </p:txBody>
          </p:sp>
          <p:cxnSp>
            <p:nvCxnSpPr>
              <p:cNvPr id="6268" name="Straight Connector 104"/>
              <p:cNvCxnSpPr>
                <a:cxnSpLocks noChangeShapeType="1"/>
                <a:stCxn id="6267" idx="0"/>
              </p:cNvCxnSpPr>
              <p:nvPr/>
            </p:nvCxnSpPr>
            <p:spPr bwMode="auto">
              <a:xfrm rot="5400000" flipH="1" flipV="1">
                <a:off x="3633354" y="1402773"/>
                <a:ext cx="300182" cy="6927"/>
              </a:xfrm>
              <a:prstGeom prst="line">
                <a:avLst/>
              </a:prstGeom>
              <a:noFill/>
              <a:ln w="25400" algn="ctr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sp>
          <p:nvSpPr>
            <p:cNvPr id="6266" name="Rectangle 102"/>
            <p:cNvSpPr>
              <a:spLocks noChangeArrowheads="1"/>
            </p:cNvSpPr>
            <p:nvPr/>
          </p:nvSpPr>
          <p:spPr bwMode="auto">
            <a:xfrm>
              <a:off x="3454400" y="1366981"/>
              <a:ext cx="646545" cy="327901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>
                <a:defRPr sz="2800">
                  <a:solidFill>
                    <a:schemeClr val="tx1"/>
                  </a:solidFill>
                  <a:latin typeface="Helvetica" pitchFamily="84" charset="0"/>
                  <a:ea typeface="ＭＳ Ｐゴシック" pitchFamily="28" charset="-128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Helvetica" pitchFamily="84" charset="0"/>
                  <a:ea typeface="ＭＳ Ｐゴシック" pitchFamily="28" charset="-128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Helvetica" pitchFamily="84" charset="0"/>
                  <a:ea typeface="ＭＳ Ｐゴシック" pitchFamily="28" charset="-128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Helvetica" pitchFamily="84" charset="0"/>
                  <a:ea typeface="ＭＳ Ｐゴシック" pitchFamily="28" charset="-128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Helvetica" pitchFamily="84" charset="0"/>
                  <a:ea typeface="ＭＳ Ｐゴシック" pitchFamily="28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Helvetica" pitchFamily="84" charset="0"/>
                  <a:ea typeface="ＭＳ Ｐゴシック" pitchFamily="28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Helvetica" pitchFamily="84" charset="0"/>
                  <a:ea typeface="ＭＳ Ｐゴシック" pitchFamily="28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Helvetica" pitchFamily="84" charset="0"/>
                  <a:ea typeface="ＭＳ Ｐゴシック" pitchFamily="28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Helvetica" pitchFamily="84" charset="0"/>
                  <a:ea typeface="ＭＳ Ｐゴシック" pitchFamily="28" charset="-128"/>
                </a:defRPr>
              </a:lvl9pPr>
            </a:lstStyle>
            <a:p>
              <a:endParaRPr lang="en-US" altLang="en-US"/>
            </a:p>
          </p:txBody>
        </p:sp>
      </p:grpSp>
      <p:grpSp>
        <p:nvGrpSpPr>
          <p:cNvPr id="10" name="Group 105"/>
          <p:cNvGrpSpPr>
            <a:grpSpLocks/>
          </p:cNvGrpSpPr>
          <p:nvPr/>
        </p:nvGrpSpPr>
        <p:grpSpPr bwMode="auto">
          <a:xfrm rot="1948429">
            <a:off x="8410575" y="1355725"/>
            <a:ext cx="646113" cy="776288"/>
            <a:chOff x="3454400" y="877470"/>
            <a:chExt cx="646545" cy="775838"/>
          </a:xfrm>
        </p:grpSpPr>
        <p:grpSp>
          <p:nvGrpSpPr>
            <p:cNvPr id="6261" name="Group 82"/>
            <p:cNvGrpSpPr>
              <a:grpSpLocks/>
            </p:cNvGrpSpPr>
            <p:nvPr/>
          </p:nvGrpSpPr>
          <p:grpSpPr bwMode="auto">
            <a:xfrm>
              <a:off x="3551382" y="877470"/>
              <a:ext cx="457200" cy="757381"/>
              <a:chOff x="3551382" y="1256146"/>
              <a:chExt cx="457200" cy="757381"/>
            </a:xfrm>
          </p:grpSpPr>
          <p:sp>
            <p:nvSpPr>
              <p:cNvPr id="6263" name="Oval 108"/>
              <p:cNvSpPr>
                <a:spLocks noChangeArrowheads="1"/>
              </p:cNvSpPr>
              <p:nvPr/>
            </p:nvSpPr>
            <p:spPr bwMode="auto">
              <a:xfrm>
                <a:off x="3551382" y="1556327"/>
                <a:ext cx="457200" cy="457200"/>
              </a:xfrm>
              <a:prstGeom prst="ellipse">
                <a:avLst/>
              </a:prstGeom>
              <a:noFill/>
              <a:ln w="25400" algn="ctr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 sz="2800">
                    <a:solidFill>
                      <a:schemeClr val="tx1"/>
                    </a:solidFill>
                    <a:latin typeface="Helvetica" pitchFamily="84" charset="0"/>
                    <a:ea typeface="ＭＳ Ｐゴシック" pitchFamily="28" charset="-128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Helvetica" pitchFamily="84" charset="0"/>
                    <a:ea typeface="ＭＳ Ｐゴシック" pitchFamily="28" charset="-128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Helvetica" pitchFamily="84" charset="0"/>
                    <a:ea typeface="ＭＳ Ｐゴシック" pitchFamily="28" charset="-128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Helvetica" pitchFamily="84" charset="0"/>
                    <a:ea typeface="ＭＳ Ｐゴシック" pitchFamily="28" charset="-128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Helvetica" pitchFamily="84" charset="0"/>
                    <a:ea typeface="ＭＳ Ｐゴシック" pitchFamily="28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Helvetica" pitchFamily="84" charset="0"/>
                    <a:ea typeface="ＭＳ Ｐゴシック" pitchFamily="28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Helvetica" pitchFamily="84" charset="0"/>
                    <a:ea typeface="ＭＳ Ｐゴシック" pitchFamily="28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Helvetica" pitchFamily="84" charset="0"/>
                    <a:ea typeface="ＭＳ Ｐゴシック" pitchFamily="28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Helvetica" pitchFamily="84" charset="0"/>
                    <a:ea typeface="ＭＳ Ｐゴシック" pitchFamily="28" charset="-128"/>
                  </a:defRPr>
                </a:lvl9pPr>
              </a:lstStyle>
              <a:p>
                <a:endParaRPr lang="en-US" altLang="en-US"/>
              </a:p>
            </p:txBody>
          </p:sp>
          <p:cxnSp>
            <p:nvCxnSpPr>
              <p:cNvPr id="6264" name="Straight Connector 109"/>
              <p:cNvCxnSpPr>
                <a:cxnSpLocks noChangeShapeType="1"/>
                <a:stCxn id="6263" idx="0"/>
              </p:cNvCxnSpPr>
              <p:nvPr/>
            </p:nvCxnSpPr>
            <p:spPr bwMode="auto">
              <a:xfrm rot="5400000" flipH="1" flipV="1">
                <a:off x="3633354" y="1402773"/>
                <a:ext cx="300182" cy="6927"/>
              </a:xfrm>
              <a:prstGeom prst="line">
                <a:avLst/>
              </a:prstGeom>
              <a:noFill/>
              <a:ln w="25400" algn="ctr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sp>
          <p:nvSpPr>
            <p:cNvPr id="6262" name="Rectangle 107"/>
            <p:cNvSpPr>
              <a:spLocks noChangeArrowheads="1"/>
            </p:cNvSpPr>
            <p:nvPr/>
          </p:nvSpPr>
          <p:spPr bwMode="auto">
            <a:xfrm>
              <a:off x="3454400" y="1394690"/>
              <a:ext cx="646545" cy="258618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>
                <a:defRPr sz="2800">
                  <a:solidFill>
                    <a:schemeClr val="tx1"/>
                  </a:solidFill>
                  <a:latin typeface="Helvetica" pitchFamily="84" charset="0"/>
                  <a:ea typeface="ＭＳ Ｐゴシック" pitchFamily="28" charset="-128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Helvetica" pitchFamily="84" charset="0"/>
                  <a:ea typeface="ＭＳ Ｐゴシック" pitchFamily="28" charset="-128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Helvetica" pitchFamily="84" charset="0"/>
                  <a:ea typeface="ＭＳ Ｐゴシック" pitchFamily="28" charset="-128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Helvetica" pitchFamily="84" charset="0"/>
                  <a:ea typeface="ＭＳ Ｐゴシック" pitchFamily="28" charset="-128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Helvetica" pitchFamily="84" charset="0"/>
                  <a:ea typeface="ＭＳ Ｐゴシック" pitchFamily="28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Helvetica" pitchFamily="84" charset="0"/>
                  <a:ea typeface="ＭＳ Ｐゴシック" pitchFamily="28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Helvetica" pitchFamily="84" charset="0"/>
                  <a:ea typeface="ＭＳ Ｐゴシック" pitchFamily="28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Helvetica" pitchFamily="84" charset="0"/>
                  <a:ea typeface="ＭＳ Ｐゴシック" pitchFamily="28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Helvetica" pitchFamily="84" charset="0"/>
                  <a:ea typeface="ＭＳ Ｐゴシック" pitchFamily="28" charset="-128"/>
                </a:defRPr>
              </a:lvl9pPr>
            </a:lstStyle>
            <a:p>
              <a:endParaRPr lang="en-US" altLang="en-US"/>
            </a:p>
          </p:txBody>
        </p:sp>
      </p:grpSp>
      <p:grpSp>
        <p:nvGrpSpPr>
          <p:cNvPr id="15" name="Group 110"/>
          <p:cNvGrpSpPr>
            <a:grpSpLocks/>
          </p:cNvGrpSpPr>
          <p:nvPr/>
        </p:nvGrpSpPr>
        <p:grpSpPr bwMode="auto">
          <a:xfrm rot="-3016107">
            <a:off x="6768306" y="1664494"/>
            <a:ext cx="646113" cy="758825"/>
            <a:chOff x="3454400" y="877470"/>
            <a:chExt cx="646545" cy="757381"/>
          </a:xfrm>
        </p:grpSpPr>
        <p:grpSp>
          <p:nvGrpSpPr>
            <p:cNvPr id="6257" name="Group 82"/>
            <p:cNvGrpSpPr>
              <a:grpSpLocks/>
            </p:cNvGrpSpPr>
            <p:nvPr/>
          </p:nvGrpSpPr>
          <p:grpSpPr bwMode="auto">
            <a:xfrm>
              <a:off x="3551382" y="877470"/>
              <a:ext cx="457200" cy="757381"/>
              <a:chOff x="3551382" y="1256146"/>
              <a:chExt cx="457200" cy="757381"/>
            </a:xfrm>
          </p:grpSpPr>
          <p:sp>
            <p:nvSpPr>
              <p:cNvPr id="6259" name="Oval 113"/>
              <p:cNvSpPr>
                <a:spLocks noChangeArrowheads="1"/>
              </p:cNvSpPr>
              <p:nvPr/>
            </p:nvSpPr>
            <p:spPr bwMode="auto">
              <a:xfrm>
                <a:off x="3551382" y="1556327"/>
                <a:ext cx="457200" cy="457200"/>
              </a:xfrm>
              <a:prstGeom prst="ellipse">
                <a:avLst/>
              </a:prstGeom>
              <a:noFill/>
              <a:ln w="25400" algn="ctr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 sz="2800">
                    <a:solidFill>
                      <a:schemeClr val="tx1"/>
                    </a:solidFill>
                    <a:latin typeface="Helvetica" pitchFamily="84" charset="0"/>
                    <a:ea typeface="ＭＳ Ｐゴシック" pitchFamily="28" charset="-128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Helvetica" pitchFamily="84" charset="0"/>
                    <a:ea typeface="ＭＳ Ｐゴシック" pitchFamily="28" charset="-128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Helvetica" pitchFamily="84" charset="0"/>
                    <a:ea typeface="ＭＳ Ｐゴシック" pitchFamily="28" charset="-128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Helvetica" pitchFamily="84" charset="0"/>
                    <a:ea typeface="ＭＳ Ｐゴシック" pitchFamily="28" charset="-128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Helvetica" pitchFamily="84" charset="0"/>
                    <a:ea typeface="ＭＳ Ｐゴシック" pitchFamily="28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Helvetica" pitchFamily="84" charset="0"/>
                    <a:ea typeface="ＭＳ Ｐゴシック" pitchFamily="28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Helvetica" pitchFamily="84" charset="0"/>
                    <a:ea typeface="ＭＳ Ｐゴシック" pitchFamily="28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Helvetica" pitchFamily="84" charset="0"/>
                    <a:ea typeface="ＭＳ Ｐゴシック" pitchFamily="28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Helvetica" pitchFamily="84" charset="0"/>
                    <a:ea typeface="ＭＳ Ｐゴシック" pitchFamily="28" charset="-128"/>
                  </a:defRPr>
                </a:lvl9pPr>
              </a:lstStyle>
              <a:p>
                <a:endParaRPr lang="en-US" altLang="en-US"/>
              </a:p>
            </p:txBody>
          </p:sp>
          <p:cxnSp>
            <p:nvCxnSpPr>
              <p:cNvPr id="6260" name="Straight Connector 114"/>
              <p:cNvCxnSpPr>
                <a:cxnSpLocks noChangeShapeType="1"/>
                <a:stCxn id="6259" idx="0"/>
              </p:cNvCxnSpPr>
              <p:nvPr/>
            </p:nvCxnSpPr>
            <p:spPr bwMode="auto">
              <a:xfrm rot="5400000" flipH="1" flipV="1">
                <a:off x="3633354" y="1402773"/>
                <a:ext cx="300182" cy="6927"/>
              </a:xfrm>
              <a:prstGeom prst="line">
                <a:avLst/>
              </a:prstGeom>
              <a:noFill/>
              <a:ln w="25400" algn="ctr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sp>
          <p:nvSpPr>
            <p:cNvPr id="6258" name="Rectangle 112"/>
            <p:cNvSpPr>
              <a:spLocks noChangeArrowheads="1"/>
            </p:cNvSpPr>
            <p:nvPr/>
          </p:nvSpPr>
          <p:spPr bwMode="auto">
            <a:xfrm>
              <a:off x="3454400" y="1366982"/>
              <a:ext cx="646545" cy="258618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>
                <a:defRPr sz="2800">
                  <a:solidFill>
                    <a:schemeClr val="tx1"/>
                  </a:solidFill>
                  <a:latin typeface="Helvetica" pitchFamily="84" charset="0"/>
                  <a:ea typeface="ＭＳ Ｐゴシック" pitchFamily="28" charset="-128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Helvetica" pitchFamily="84" charset="0"/>
                  <a:ea typeface="ＭＳ Ｐゴシック" pitchFamily="28" charset="-128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Helvetica" pitchFamily="84" charset="0"/>
                  <a:ea typeface="ＭＳ Ｐゴシック" pitchFamily="28" charset="-128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Helvetica" pitchFamily="84" charset="0"/>
                  <a:ea typeface="ＭＳ Ｐゴシック" pitchFamily="28" charset="-128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Helvetica" pitchFamily="84" charset="0"/>
                  <a:ea typeface="ＭＳ Ｐゴシック" pitchFamily="28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Helvetica" pitchFamily="84" charset="0"/>
                  <a:ea typeface="ＭＳ Ｐゴシック" pitchFamily="28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Helvetica" pitchFamily="84" charset="0"/>
                  <a:ea typeface="ＭＳ Ｐゴシック" pitchFamily="28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Helvetica" pitchFamily="84" charset="0"/>
                  <a:ea typeface="ＭＳ Ｐゴシック" pitchFamily="28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Helvetica" pitchFamily="84" charset="0"/>
                  <a:ea typeface="ＭＳ Ｐゴシック" pitchFamily="28" charset="-128"/>
                </a:defRPr>
              </a:lvl9pPr>
            </a:lstStyle>
            <a:p>
              <a:endParaRPr lang="en-US" altLang="en-US"/>
            </a:p>
          </p:txBody>
        </p:sp>
      </p:grpSp>
      <p:grpSp>
        <p:nvGrpSpPr>
          <p:cNvPr id="20" name="Group 85"/>
          <p:cNvGrpSpPr>
            <a:grpSpLocks/>
          </p:cNvGrpSpPr>
          <p:nvPr/>
        </p:nvGrpSpPr>
        <p:grpSpPr bwMode="auto">
          <a:xfrm rot="8590316">
            <a:off x="1811338" y="3124200"/>
            <a:ext cx="646112" cy="817563"/>
            <a:chOff x="3454400" y="877470"/>
            <a:chExt cx="646545" cy="817412"/>
          </a:xfrm>
        </p:grpSpPr>
        <p:grpSp>
          <p:nvGrpSpPr>
            <p:cNvPr id="6253" name="Group 82"/>
            <p:cNvGrpSpPr>
              <a:grpSpLocks/>
            </p:cNvGrpSpPr>
            <p:nvPr/>
          </p:nvGrpSpPr>
          <p:grpSpPr bwMode="auto">
            <a:xfrm>
              <a:off x="3551382" y="877470"/>
              <a:ext cx="457200" cy="757381"/>
              <a:chOff x="3551382" y="1256146"/>
              <a:chExt cx="457200" cy="757381"/>
            </a:xfrm>
          </p:grpSpPr>
          <p:sp>
            <p:nvSpPr>
              <p:cNvPr id="6255" name="Oval 88"/>
              <p:cNvSpPr>
                <a:spLocks noChangeArrowheads="1"/>
              </p:cNvSpPr>
              <p:nvPr/>
            </p:nvSpPr>
            <p:spPr bwMode="auto">
              <a:xfrm>
                <a:off x="3551382" y="1556327"/>
                <a:ext cx="457200" cy="457200"/>
              </a:xfrm>
              <a:prstGeom prst="ellipse">
                <a:avLst/>
              </a:prstGeom>
              <a:noFill/>
              <a:ln w="25400" algn="ctr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 sz="2800">
                    <a:solidFill>
                      <a:schemeClr val="tx1"/>
                    </a:solidFill>
                    <a:latin typeface="Helvetica" pitchFamily="84" charset="0"/>
                    <a:ea typeface="ＭＳ Ｐゴシック" pitchFamily="28" charset="-128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Helvetica" pitchFamily="84" charset="0"/>
                    <a:ea typeface="ＭＳ Ｐゴシック" pitchFamily="28" charset="-128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Helvetica" pitchFamily="84" charset="0"/>
                    <a:ea typeface="ＭＳ Ｐゴシック" pitchFamily="28" charset="-128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Helvetica" pitchFamily="84" charset="0"/>
                    <a:ea typeface="ＭＳ Ｐゴシック" pitchFamily="28" charset="-128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Helvetica" pitchFamily="84" charset="0"/>
                    <a:ea typeface="ＭＳ Ｐゴシック" pitchFamily="28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Helvetica" pitchFamily="84" charset="0"/>
                    <a:ea typeface="ＭＳ Ｐゴシック" pitchFamily="28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Helvetica" pitchFamily="84" charset="0"/>
                    <a:ea typeface="ＭＳ Ｐゴシック" pitchFamily="28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Helvetica" pitchFamily="84" charset="0"/>
                    <a:ea typeface="ＭＳ Ｐゴシック" pitchFamily="28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Helvetica" pitchFamily="84" charset="0"/>
                    <a:ea typeface="ＭＳ Ｐゴシック" pitchFamily="28" charset="-128"/>
                  </a:defRPr>
                </a:lvl9pPr>
              </a:lstStyle>
              <a:p>
                <a:endParaRPr lang="en-US" altLang="en-US"/>
              </a:p>
            </p:txBody>
          </p:sp>
          <p:cxnSp>
            <p:nvCxnSpPr>
              <p:cNvPr id="6256" name="Straight Connector 89"/>
              <p:cNvCxnSpPr>
                <a:cxnSpLocks noChangeShapeType="1"/>
                <a:stCxn id="6255" idx="0"/>
              </p:cNvCxnSpPr>
              <p:nvPr/>
            </p:nvCxnSpPr>
            <p:spPr bwMode="auto">
              <a:xfrm rot="5400000" flipH="1" flipV="1">
                <a:off x="3633354" y="1402773"/>
                <a:ext cx="300182" cy="6927"/>
              </a:xfrm>
              <a:prstGeom prst="line">
                <a:avLst/>
              </a:prstGeom>
              <a:noFill/>
              <a:ln w="25400" algn="ctr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sp>
          <p:nvSpPr>
            <p:cNvPr id="6254" name="Rectangle 87"/>
            <p:cNvSpPr>
              <a:spLocks noChangeArrowheads="1"/>
            </p:cNvSpPr>
            <p:nvPr/>
          </p:nvSpPr>
          <p:spPr bwMode="auto">
            <a:xfrm>
              <a:off x="3454400" y="1366981"/>
              <a:ext cx="646545" cy="327901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>
                <a:defRPr sz="2800">
                  <a:solidFill>
                    <a:schemeClr val="tx1"/>
                  </a:solidFill>
                  <a:latin typeface="Helvetica" pitchFamily="84" charset="0"/>
                  <a:ea typeface="ＭＳ Ｐゴシック" pitchFamily="28" charset="-128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Helvetica" pitchFamily="84" charset="0"/>
                  <a:ea typeface="ＭＳ Ｐゴシック" pitchFamily="28" charset="-128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Helvetica" pitchFamily="84" charset="0"/>
                  <a:ea typeface="ＭＳ Ｐゴシック" pitchFamily="28" charset="-128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Helvetica" pitchFamily="84" charset="0"/>
                  <a:ea typeface="ＭＳ Ｐゴシック" pitchFamily="28" charset="-128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Helvetica" pitchFamily="84" charset="0"/>
                  <a:ea typeface="ＭＳ Ｐゴシック" pitchFamily="28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Helvetica" pitchFamily="84" charset="0"/>
                  <a:ea typeface="ＭＳ Ｐゴシック" pitchFamily="28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Helvetica" pitchFamily="84" charset="0"/>
                  <a:ea typeface="ＭＳ Ｐゴシック" pitchFamily="28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Helvetica" pitchFamily="84" charset="0"/>
                  <a:ea typeface="ＭＳ Ｐゴシック" pitchFamily="28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Helvetica" pitchFamily="84" charset="0"/>
                  <a:ea typeface="ＭＳ Ｐゴシック" pitchFamily="28" charset="-128"/>
                </a:defRPr>
              </a:lvl9pPr>
            </a:lstStyle>
            <a:p>
              <a:endParaRPr lang="en-US" altLang="en-US"/>
            </a:p>
          </p:txBody>
        </p:sp>
      </p:grpSp>
      <p:grpSp>
        <p:nvGrpSpPr>
          <p:cNvPr id="25" name="Group 95"/>
          <p:cNvGrpSpPr>
            <a:grpSpLocks/>
          </p:cNvGrpSpPr>
          <p:nvPr/>
        </p:nvGrpSpPr>
        <p:grpSpPr bwMode="auto">
          <a:xfrm rot="1363080">
            <a:off x="1727200" y="1295400"/>
            <a:ext cx="646113" cy="776288"/>
            <a:chOff x="3454400" y="877470"/>
            <a:chExt cx="646545" cy="775838"/>
          </a:xfrm>
        </p:grpSpPr>
        <p:grpSp>
          <p:nvGrpSpPr>
            <p:cNvPr id="6249" name="Group 82"/>
            <p:cNvGrpSpPr>
              <a:grpSpLocks/>
            </p:cNvGrpSpPr>
            <p:nvPr/>
          </p:nvGrpSpPr>
          <p:grpSpPr bwMode="auto">
            <a:xfrm>
              <a:off x="3551382" y="877470"/>
              <a:ext cx="457200" cy="757381"/>
              <a:chOff x="3551382" y="1256146"/>
              <a:chExt cx="457200" cy="757381"/>
            </a:xfrm>
          </p:grpSpPr>
          <p:sp>
            <p:nvSpPr>
              <p:cNvPr id="6251" name="Oval 98"/>
              <p:cNvSpPr>
                <a:spLocks noChangeArrowheads="1"/>
              </p:cNvSpPr>
              <p:nvPr/>
            </p:nvSpPr>
            <p:spPr bwMode="auto">
              <a:xfrm>
                <a:off x="3551382" y="1556327"/>
                <a:ext cx="457200" cy="457200"/>
              </a:xfrm>
              <a:prstGeom prst="ellipse">
                <a:avLst/>
              </a:prstGeom>
              <a:noFill/>
              <a:ln w="25400" algn="ctr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 sz="2800">
                    <a:solidFill>
                      <a:schemeClr val="tx1"/>
                    </a:solidFill>
                    <a:latin typeface="Helvetica" pitchFamily="84" charset="0"/>
                    <a:ea typeface="ＭＳ Ｐゴシック" pitchFamily="28" charset="-128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Helvetica" pitchFamily="84" charset="0"/>
                    <a:ea typeface="ＭＳ Ｐゴシック" pitchFamily="28" charset="-128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Helvetica" pitchFamily="84" charset="0"/>
                    <a:ea typeface="ＭＳ Ｐゴシック" pitchFamily="28" charset="-128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Helvetica" pitchFamily="84" charset="0"/>
                    <a:ea typeface="ＭＳ Ｐゴシック" pitchFamily="28" charset="-128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Helvetica" pitchFamily="84" charset="0"/>
                    <a:ea typeface="ＭＳ Ｐゴシック" pitchFamily="28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Helvetica" pitchFamily="84" charset="0"/>
                    <a:ea typeface="ＭＳ Ｐゴシック" pitchFamily="28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Helvetica" pitchFamily="84" charset="0"/>
                    <a:ea typeface="ＭＳ Ｐゴシック" pitchFamily="28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Helvetica" pitchFamily="84" charset="0"/>
                    <a:ea typeface="ＭＳ Ｐゴシック" pitchFamily="28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Helvetica" pitchFamily="84" charset="0"/>
                    <a:ea typeface="ＭＳ Ｐゴシック" pitchFamily="28" charset="-128"/>
                  </a:defRPr>
                </a:lvl9pPr>
              </a:lstStyle>
              <a:p>
                <a:endParaRPr lang="en-US" altLang="en-US"/>
              </a:p>
            </p:txBody>
          </p:sp>
          <p:cxnSp>
            <p:nvCxnSpPr>
              <p:cNvPr id="6252" name="Straight Connector 99"/>
              <p:cNvCxnSpPr>
                <a:cxnSpLocks noChangeShapeType="1"/>
                <a:stCxn id="6251" idx="0"/>
              </p:cNvCxnSpPr>
              <p:nvPr/>
            </p:nvCxnSpPr>
            <p:spPr bwMode="auto">
              <a:xfrm rot="5400000" flipH="1" flipV="1">
                <a:off x="3633354" y="1402773"/>
                <a:ext cx="300182" cy="6927"/>
              </a:xfrm>
              <a:prstGeom prst="line">
                <a:avLst/>
              </a:prstGeom>
              <a:noFill/>
              <a:ln w="25400" algn="ctr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sp>
          <p:nvSpPr>
            <p:cNvPr id="6250" name="Rectangle 97"/>
            <p:cNvSpPr>
              <a:spLocks noChangeArrowheads="1"/>
            </p:cNvSpPr>
            <p:nvPr/>
          </p:nvSpPr>
          <p:spPr bwMode="auto">
            <a:xfrm>
              <a:off x="3454400" y="1394690"/>
              <a:ext cx="646545" cy="258618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>
                <a:defRPr sz="2800">
                  <a:solidFill>
                    <a:schemeClr val="tx1"/>
                  </a:solidFill>
                  <a:latin typeface="Helvetica" pitchFamily="84" charset="0"/>
                  <a:ea typeface="ＭＳ Ｐゴシック" pitchFamily="28" charset="-128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Helvetica" pitchFamily="84" charset="0"/>
                  <a:ea typeface="ＭＳ Ｐゴシック" pitchFamily="28" charset="-128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Helvetica" pitchFamily="84" charset="0"/>
                  <a:ea typeface="ＭＳ Ｐゴシック" pitchFamily="28" charset="-128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Helvetica" pitchFamily="84" charset="0"/>
                  <a:ea typeface="ＭＳ Ｐゴシック" pitchFamily="28" charset="-128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Helvetica" pitchFamily="84" charset="0"/>
                  <a:ea typeface="ＭＳ Ｐゴシック" pitchFamily="28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Helvetica" pitchFamily="84" charset="0"/>
                  <a:ea typeface="ＭＳ Ｐゴシック" pitchFamily="28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Helvetica" pitchFamily="84" charset="0"/>
                  <a:ea typeface="ＭＳ Ｐゴシック" pitchFamily="28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Helvetica" pitchFamily="84" charset="0"/>
                  <a:ea typeface="ＭＳ Ｐゴシック" pitchFamily="28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Helvetica" pitchFamily="84" charset="0"/>
                  <a:ea typeface="ＭＳ Ｐゴシック" pitchFamily="28" charset="-128"/>
                </a:defRPr>
              </a:lvl9pPr>
            </a:lstStyle>
            <a:p>
              <a:endParaRPr lang="en-US" altLang="en-US"/>
            </a:p>
          </p:txBody>
        </p:sp>
      </p:grpSp>
      <p:grpSp>
        <p:nvGrpSpPr>
          <p:cNvPr id="30" name="Group 90"/>
          <p:cNvGrpSpPr>
            <a:grpSpLocks/>
          </p:cNvGrpSpPr>
          <p:nvPr/>
        </p:nvGrpSpPr>
        <p:grpSpPr bwMode="auto">
          <a:xfrm rot="-3016107">
            <a:off x="20637" y="1744663"/>
            <a:ext cx="646113" cy="757238"/>
            <a:chOff x="3454400" y="877470"/>
            <a:chExt cx="646545" cy="757381"/>
          </a:xfrm>
        </p:grpSpPr>
        <p:grpSp>
          <p:nvGrpSpPr>
            <p:cNvPr id="6245" name="Group 82"/>
            <p:cNvGrpSpPr>
              <a:grpSpLocks/>
            </p:cNvGrpSpPr>
            <p:nvPr/>
          </p:nvGrpSpPr>
          <p:grpSpPr bwMode="auto">
            <a:xfrm>
              <a:off x="3551382" y="877470"/>
              <a:ext cx="457200" cy="757381"/>
              <a:chOff x="3551382" y="1256146"/>
              <a:chExt cx="457200" cy="757381"/>
            </a:xfrm>
          </p:grpSpPr>
          <p:sp>
            <p:nvSpPr>
              <p:cNvPr id="6247" name="Oval 93"/>
              <p:cNvSpPr>
                <a:spLocks noChangeArrowheads="1"/>
              </p:cNvSpPr>
              <p:nvPr/>
            </p:nvSpPr>
            <p:spPr bwMode="auto">
              <a:xfrm>
                <a:off x="3551382" y="1556327"/>
                <a:ext cx="457200" cy="457200"/>
              </a:xfrm>
              <a:prstGeom prst="ellipse">
                <a:avLst/>
              </a:prstGeom>
              <a:noFill/>
              <a:ln w="25400" algn="ctr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 sz="2800">
                    <a:solidFill>
                      <a:schemeClr val="tx1"/>
                    </a:solidFill>
                    <a:latin typeface="Helvetica" pitchFamily="84" charset="0"/>
                    <a:ea typeface="ＭＳ Ｐゴシック" pitchFamily="28" charset="-128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Helvetica" pitchFamily="84" charset="0"/>
                    <a:ea typeface="ＭＳ Ｐゴシック" pitchFamily="28" charset="-128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Helvetica" pitchFamily="84" charset="0"/>
                    <a:ea typeface="ＭＳ Ｐゴシック" pitchFamily="28" charset="-128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Helvetica" pitchFamily="84" charset="0"/>
                    <a:ea typeface="ＭＳ Ｐゴシック" pitchFamily="28" charset="-128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Helvetica" pitchFamily="84" charset="0"/>
                    <a:ea typeface="ＭＳ Ｐゴシック" pitchFamily="28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Helvetica" pitchFamily="84" charset="0"/>
                    <a:ea typeface="ＭＳ Ｐゴシック" pitchFamily="28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Helvetica" pitchFamily="84" charset="0"/>
                    <a:ea typeface="ＭＳ Ｐゴシック" pitchFamily="28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Helvetica" pitchFamily="84" charset="0"/>
                    <a:ea typeface="ＭＳ Ｐゴシック" pitchFamily="28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Helvetica" pitchFamily="84" charset="0"/>
                    <a:ea typeface="ＭＳ Ｐゴシック" pitchFamily="28" charset="-128"/>
                  </a:defRPr>
                </a:lvl9pPr>
              </a:lstStyle>
              <a:p>
                <a:endParaRPr lang="en-US" altLang="en-US"/>
              </a:p>
            </p:txBody>
          </p:sp>
          <p:cxnSp>
            <p:nvCxnSpPr>
              <p:cNvPr id="6248" name="Straight Connector 94"/>
              <p:cNvCxnSpPr>
                <a:cxnSpLocks noChangeShapeType="1"/>
                <a:stCxn id="6247" idx="0"/>
              </p:cNvCxnSpPr>
              <p:nvPr/>
            </p:nvCxnSpPr>
            <p:spPr bwMode="auto">
              <a:xfrm rot="5400000" flipH="1" flipV="1">
                <a:off x="3633354" y="1402773"/>
                <a:ext cx="300182" cy="6927"/>
              </a:xfrm>
              <a:prstGeom prst="line">
                <a:avLst/>
              </a:prstGeom>
              <a:noFill/>
              <a:ln w="25400" algn="ctr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sp>
          <p:nvSpPr>
            <p:cNvPr id="6246" name="Rectangle 92"/>
            <p:cNvSpPr>
              <a:spLocks noChangeArrowheads="1"/>
            </p:cNvSpPr>
            <p:nvPr/>
          </p:nvSpPr>
          <p:spPr bwMode="auto">
            <a:xfrm>
              <a:off x="3454400" y="1366982"/>
              <a:ext cx="646545" cy="258618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>
                <a:defRPr sz="2800">
                  <a:solidFill>
                    <a:schemeClr val="tx1"/>
                  </a:solidFill>
                  <a:latin typeface="Helvetica" pitchFamily="84" charset="0"/>
                  <a:ea typeface="ＭＳ Ｐゴシック" pitchFamily="28" charset="-128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Helvetica" pitchFamily="84" charset="0"/>
                  <a:ea typeface="ＭＳ Ｐゴシック" pitchFamily="28" charset="-128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Helvetica" pitchFamily="84" charset="0"/>
                  <a:ea typeface="ＭＳ Ｐゴシック" pitchFamily="28" charset="-128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Helvetica" pitchFamily="84" charset="0"/>
                  <a:ea typeface="ＭＳ Ｐゴシック" pitchFamily="28" charset="-128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Helvetica" pitchFamily="84" charset="0"/>
                  <a:ea typeface="ＭＳ Ｐゴシック" pitchFamily="28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Helvetica" pitchFamily="84" charset="0"/>
                  <a:ea typeface="ＭＳ Ｐゴシック" pitchFamily="28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Helvetica" pitchFamily="84" charset="0"/>
                  <a:ea typeface="ＭＳ Ｐゴシック" pitchFamily="28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Helvetica" pitchFamily="84" charset="0"/>
                  <a:ea typeface="ＭＳ Ｐゴシック" pitchFamily="28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Helvetica" pitchFamily="84" charset="0"/>
                  <a:ea typeface="ＭＳ Ｐゴシック" pitchFamily="28" charset="-128"/>
                </a:defRPr>
              </a:lvl9pPr>
            </a:lstStyle>
            <a:p>
              <a:endParaRPr lang="en-US" altLang="en-US"/>
            </a:p>
          </p:txBody>
        </p:sp>
      </p:grpSp>
      <p:grpSp>
        <p:nvGrpSpPr>
          <p:cNvPr id="35" name="Group 84"/>
          <p:cNvGrpSpPr>
            <a:grpSpLocks/>
          </p:cNvGrpSpPr>
          <p:nvPr/>
        </p:nvGrpSpPr>
        <p:grpSpPr bwMode="auto">
          <a:xfrm>
            <a:off x="3311525" y="1041400"/>
            <a:ext cx="646113" cy="758825"/>
            <a:chOff x="3454400" y="877470"/>
            <a:chExt cx="646545" cy="757381"/>
          </a:xfrm>
        </p:grpSpPr>
        <p:grpSp>
          <p:nvGrpSpPr>
            <p:cNvPr id="6241" name="Group 82"/>
            <p:cNvGrpSpPr>
              <a:grpSpLocks/>
            </p:cNvGrpSpPr>
            <p:nvPr/>
          </p:nvGrpSpPr>
          <p:grpSpPr bwMode="auto">
            <a:xfrm>
              <a:off x="3551382" y="877470"/>
              <a:ext cx="457200" cy="757381"/>
              <a:chOff x="3551382" y="1256146"/>
              <a:chExt cx="457200" cy="757381"/>
            </a:xfrm>
          </p:grpSpPr>
          <p:sp>
            <p:nvSpPr>
              <p:cNvPr id="6243" name="Oval 77"/>
              <p:cNvSpPr>
                <a:spLocks noChangeArrowheads="1"/>
              </p:cNvSpPr>
              <p:nvPr/>
            </p:nvSpPr>
            <p:spPr bwMode="auto">
              <a:xfrm>
                <a:off x="3551382" y="1556327"/>
                <a:ext cx="457200" cy="457200"/>
              </a:xfrm>
              <a:prstGeom prst="ellipse">
                <a:avLst/>
              </a:prstGeom>
              <a:noFill/>
              <a:ln w="25400" algn="ctr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 sz="2800">
                    <a:solidFill>
                      <a:schemeClr val="tx1"/>
                    </a:solidFill>
                    <a:latin typeface="Helvetica" pitchFamily="84" charset="0"/>
                    <a:ea typeface="ＭＳ Ｐゴシック" pitchFamily="28" charset="-128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Helvetica" pitchFamily="84" charset="0"/>
                    <a:ea typeface="ＭＳ Ｐゴシック" pitchFamily="28" charset="-128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Helvetica" pitchFamily="84" charset="0"/>
                    <a:ea typeface="ＭＳ Ｐゴシック" pitchFamily="28" charset="-128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Helvetica" pitchFamily="84" charset="0"/>
                    <a:ea typeface="ＭＳ Ｐゴシック" pitchFamily="28" charset="-128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Helvetica" pitchFamily="84" charset="0"/>
                    <a:ea typeface="ＭＳ Ｐゴシック" pitchFamily="28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Helvetica" pitchFamily="84" charset="0"/>
                    <a:ea typeface="ＭＳ Ｐゴシック" pitchFamily="28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Helvetica" pitchFamily="84" charset="0"/>
                    <a:ea typeface="ＭＳ Ｐゴシック" pitchFamily="28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Helvetica" pitchFamily="84" charset="0"/>
                    <a:ea typeface="ＭＳ Ｐゴシック" pitchFamily="28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Helvetica" pitchFamily="84" charset="0"/>
                    <a:ea typeface="ＭＳ Ｐゴシック" pitchFamily="28" charset="-128"/>
                  </a:defRPr>
                </a:lvl9pPr>
              </a:lstStyle>
              <a:p>
                <a:endParaRPr lang="en-US" altLang="en-US"/>
              </a:p>
            </p:txBody>
          </p:sp>
          <p:cxnSp>
            <p:nvCxnSpPr>
              <p:cNvPr id="6244" name="Straight Connector 81"/>
              <p:cNvCxnSpPr>
                <a:cxnSpLocks noChangeShapeType="1"/>
                <a:stCxn id="6243" idx="0"/>
              </p:cNvCxnSpPr>
              <p:nvPr/>
            </p:nvCxnSpPr>
            <p:spPr bwMode="auto">
              <a:xfrm rot="5400000" flipH="1" flipV="1">
                <a:off x="3633354" y="1402773"/>
                <a:ext cx="300182" cy="6927"/>
              </a:xfrm>
              <a:prstGeom prst="line">
                <a:avLst/>
              </a:prstGeom>
              <a:noFill/>
              <a:ln w="25400" algn="ctr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sp>
          <p:nvSpPr>
            <p:cNvPr id="6242" name="Rectangle 83"/>
            <p:cNvSpPr>
              <a:spLocks noChangeArrowheads="1"/>
            </p:cNvSpPr>
            <p:nvPr/>
          </p:nvSpPr>
          <p:spPr bwMode="auto">
            <a:xfrm>
              <a:off x="3454400" y="1366982"/>
              <a:ext cx="646545" cy="258618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>
                <a:defRPr sz="2800">
                  <a:solidFill>
                    <a:schemeClr val="tx1"/>
                  </a:solidFill>
                  <a:latin typeface="Helvetica" pitchFamily="84" charset="0"/>
                  <a:ea typeface="ＭＳ Ｐゴシック" pitchFamily="28" charset="-128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Helvetica" pitchFamily="84" charset="0"/>
                  <a:ea typeface="ＭＳ Ｐゴシック" pitchFamily="28" charset="-128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Helvetica" pitchFamily="84" charset="0"/>
                  <a:ea typeface="ＭＳ Ｐゴシック" pitchFamily="28" charset="-128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Helvetica" pitchFamily="84" charset="0"/>
                  <a:ea typeface="ＭＳ Ｐゴシック" pitchFamily="28" charset="-128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Helvetica" pitchFamily="84" charset="0"/>
                  <a:ea typeface="ＭＳ Ｐゴシック" pitchFamily="28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Helvetica" pitchFamily="84" charset="0"/>
                  <a:ea typeface="ＭＳ Ｐゴシック" pitchFamily="28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Helvetica" pitchFamily="84" charset="0"/>
                  <a:ea typeface="ＭＳ Ｐゴシック" pitchFamily="28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Helvetica" pitchFamily="84" charset="0"/>
                  <a:ea typeface="ＭＳ Ｐゴシック" pitchFamily="28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Helvetica" pitchFamily="84" charset="0"/>
                  <a:ea typeface="ＭＳ Ｐゴシック" pitchFamily="28" charset="-128"/>
                </a:defRPr>
              </a:lvl9pPr>
            </a:lstStyle>
            <a:p>
              <a:endParaRPr lang="en-US" altLang="en-US"/>
            </a:p>
          </p:txBody>
        </p:sp>
      </p:grpSp>
      <p:sp>
        <p:nvSpPr>
          <p:cNvPr id="6156" name="Oval 3"/>
          <p:cNvSpPr>
            <a:spLocks noChangeArrowheads="1"/>
          </p:cNvSpPr>
          <p:nvPr/>
        </p:nvSpPr>
        <p:spPr bwMode="auto">
          <a:xfrm>
            <a:off x="493713" y="1689100"/>
            <a:ext cx="1876425" cy="1874838"/>
          </a:xfrm>
          <a:prstGeom prst="ellipse">
            <a:avLst/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endParaRPr lang="en-US" altLang="en-US"/>
          </a:p>
        </p:txBody>
      </p:sp>
      <p:sp>
        <p:nvSpPr>
          <p:cNvPr id="6157" name="Oval 6"/>
          <p:cNvSpPr>
            <a:spLocks noChangeArrowheads="1"/>
          </p:cNvSpPr>
          <p:nvPr/>
        </p:nvSpPr>
        <p:spPr bwMode="auto">
          <a:xfrm>
            <a:off x="7089775" y="1689100"/>
            <a:ext cx="1874838" cy="1874838"/>
          </a:xfrm>
          <a:prstGeom prst="ellipse">
            <a:avLst/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endParaRPr lang="en-US" altLang="en-US"/>
          </a:p>
        </p:txBody>
      </p:sp>
      <p:sp>
        <p:nvSpPr>
          <p:cNvPr id="43" name="Rectangle 2"/>
          <p:cNvSpPr txBox="1">
            <a:spLocks noChangeArrowheads="1"/>
          </p:cNvSpPr>
          <p:nvPr/>
        </p:nvSpPr>
        <p:spPr bwMode="auto">
          <a:xfrm>
            <a:off x="-142875" y="3883025"/>
            <a:ext cx="9144000" cy="2649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231775" indent="-231775" eaLnBrk="1" hangingPunct="1">
              <a:spcAft>
                <a:spcPct val="50000"/>
              </a:spcAft>
              <a:buClr>
                <a:srgbClr val="0989C9"/>
              </a:buClr>
              <a:buSzPct val="60000"/>
              <a:defRPr/>
            </a:pPr>
            <a:r>
              <a:rPr lang="en-US" sz="2400" kern="0" dirty="0">
                <a:solidFill>
                  <a:srgbClr val="000000"/>
                </a:solidFill>
                <a:latin typeface="+mn-lt"/>
                <a:ea typeface="+mn-ea"/>
              </a:rPr>
              <a:t>Antigen:   A 		           B	   	A &amp; B		       none</a:t>
            </a:r>
          </a:p>
          <a:p>
            <a:pPr marL="231775" indent="-231775" eaLnBrk="1" hangingPunct="1">
              <a:spcAft>
                <a:spcPct val="50000"/>
              </a:spcAft>
              <a:buClr>
                <a:srgbClr val="0989C9"/>
              </a:buClr>
              <a:buSzPct val="60000"/>
              <a:defRPr/>
            </a:pPr>
            <a:endParaRPr lang="en-US" sz="2400" kern="0" dirty="0">
              <a:solidFill>
                <a:srgbClr val="000000"/>
              </a:solidFill>
              <a:latin typeface="+mn-lt"/>
              <a:ea typeface="+mn-ea"/>
            </a:endParaRPr>
          </a:p>
          <a:p>
            <a:pPr marL="231775" indent="-231775" eaLnBrk="1" hangingPunct="1">
              <a:spcAft>
                <a:spcPct val="50000"/>
              </a:spcAft>
              <a:buClr>
                <a:srgbClr val="0989C9"/>
              </a:buClr>
              <a:buSzPct val="60000"/>
              <a:defRPr/>
            </a:pPr>
            <a:r>
              <a:rPr lang="en-US" sz="2400" kern="0" dirty="0">
                <a:solidFill>
                  <a:srgbClr val="000000"/>
                </a:solidFill>
                <a:latin typeface="+mn-lt"/>
                <a:ea typeface="+mn-ea"/>
              </a:rPr>
              <a:t>Antibody:  B		           A		  none		      A &amp; B</a:t>
            </a:r>
          </a:p>
        </p:txBody>
      </p:sp>
      <p:sp>
        <p:nvSpPr>
          <p:cNvPr id="44" name="Isosceles Triangle 43"/>
          <p:cNvSpPr>
            <a:spLocks noChangeArrowheads="1"/>
          </p:cNvSpPr>
          <p:nvPr/>
        </p:nvSpPr>
        <p:spPr bwMode="auto">
          <a:xfrm>
            <a:off x="1344613" y="1447800"/>
            <a:ext cx="184150" cy="250825"/>
          </a:xfrm>
          <a:prstGeom prst="triangle">
            <a:avLst>
              <a:gd name="adj" fmla="val 50000"/>
            </a:avLst>
          </a:prstGeom>
          <a:solidFill>
            <a:schemeClr val="tx2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endParaRPr lang="en-US" altLang="en-US"/>
          </a:p>
        </p:txBody>
      </p:sp>
      <p:sp>
        <p:nvSpPr>
          <p:cNvPr id="45" name="Isosceles Triangle 44"/>
          <p:cNvSpPr>
            <a:spLocks noChangeArrowheads="1"/>
          </p:cNvSpPr>
          <p:nvPr/>
        </p:nvSpPr>
        <p:spPr bwMode="auto">
          <a:xfrm rot="3600000">
            <a:off x="2262982" y="1961356"/>
            <a:ext cx="184150" cy="249237"/>
          </a:xfrm>
          <a:prstGeom prst="triangle">
            <a:avLst>
              <a:gd name="adj" fmla="val 50000"/>
            </a:avLst>
          </a:prstGeom>
          <a:solidFill>
            <a:schemeClr val="tx2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endParaRPr lang="en-US" altLang="en-US"/>
          </a:p>
        </p:txBody>
      </p:sp>
      <p:sp>
        <p:nvSpPr>
          <p:cNvPr id="46" name="Isosceles Triangle 45"/>
          <p:cNvSpPr>
            <a:spLocks noChangeArrowheads="1"/>
          </p:cNvSpPr>
          <p:nvPr/>
        </p:nvSpPr>
        <p:spPr bwMode="auto">
          <a:xfrm rot="-2400000">
            <a:off x="642938" y="1716088"/>
            <a:ext cx="184150" cy="249237"/>
          </a:xfrm>
          <a:prstGeom prst="triangle">
            <a:avLst>
              <a:gd name="adj" fmla="val 50000"/>
            </a:avLst>
          </a:prstGeom>
          <a:solidFill>
            <a:schemeClr val="tx2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endParaRPr lang="en-US" altLang="en-US"/>
          </a:p>
        </p:txBody>
      </p:sp>
      <p:sp>
        <p:nvSpPr>
          <p:cNvPr id="47" name="Isosceles Triangle 46"/>
          <p:cNvSpPr>
            <a:spLocks noChangeArrowheads="1"/>
          </p:cNvSpPr>
          <p:nvPr/>
        </p:nvSpPr>
        <p:spPr bwMode="auto">
          <a:xfrm rot="6600000">
            <a:off x="2359819" y="2834481"/>
            <a:ext cx="184150" cy="249238"/>
          </a:xfrm>
          <a:prstGeom prst="triangle">
            <a:avLst>
              <a:gd name="adj" fmla="val 50000"/>
            </a:avLst>
          </a:prstGeom>
          <a:solidFill>
            <a:schemeClr val="tx2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endParaRPr lang="en-US" altLang="en-US"/>
          </a:p>
        </p:txBody>
      </p:sp>
      <p:sp>
        <p:nvSpPr>
          <p:cNvPr id="48" name="Isosceles Triangle 47"/>
          <p:cNvSpPr>
            <a:spLocks noChangeArrowheads="1"/>
          </p:cNvSpPr>
          <p:nvPr/>
        </p:nvSpPr>
        <p:spPr bwMode="auto">
          <a:xfrm rot="10200000">
            <a:off x="1514475" y="3559175"/>
            <a:ext cx="185738" cy="249238"/>
          </a:xfrm>
          <a:prstGeom prst="triangle">
            <a:avLst>
              <a:gd name="adj" fmla="val 50000"/>
            </a:avLst>
          </a:prstGeom>
          <a:solidFill>
            <a:schemeClr val="tx2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endParaRPr lang="en-US" altLang="en-US"/>
          </a:p>
        </p:txBody>
      </p:sp>
      <p:sp>
        <p:nvSpPr>
          <p:cNvPr id="49" name="Isosceles Triangle 48"/>
          <p:cNvSpPr>
            <a:spLocks noChangeArrowheads="1"/>
          </p:cNvSpPr>
          <p:nvPr/>
        </p:nvSpPr>
        <p:spPr bwMode="auto">
          <a:xfrm rot="-6600000">
            <a:off x="365919" y="2917031"/>
            <a:ext cx="184150" cy="249238"/>
          </a:xfrm>
          <a:prstGeom prst="triangle">
            <a:avLst>
              <a:gd name="adj" fmla="val 50000"/>
            </a:avLst>
          </a:prstGeom>
          <a:solidFill>
            <a:schemeClr val="tx2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endParaRPr lang="en-US" altLang="en-US"/>
          </a:p>
        </p:txBody>
      </p:sp>
      <p:sp>
        <p:nvSpPr>
          <p:cNvPr id="50" name="Isosceles Triangle 49"/>
          <p:cNvSpPr>
            <a:spLocks noChangeArrowheads="1"/>
          </p:cNvSpPr>
          <p:nvPr/>
        </p:nvSpPr>
        <p:spPr bwMode="auto">
          <a:xfrm>
            <a:off x="5781675" y="1435100"/>
            <a:ext cx="185738" cy="249238"/>
          </a:xfrm>
          <a:prstGeom prst="triangle">
            <a:avLst>
              <a:gd name="adj" fmla="val 50000"/>
            </a:avLst>
          </a:prstGeom>
          <a:solidFill>
            <a:schemeClr val="tx2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endParaRPr lang="en-US" altLang="en-US"/>
          </a:p>
        </p:txBody>
      </p:sp>
      <p:sp>
        <p:nvSpPr>
          <p:cNvPr id="51" name="Isosceles Triangle 50"/>
          <p:cNvSpPr>
            <a:spLocks noChangeArrowheads="1"/>
          </p:cNvSpPr>
          <p:nvPr/>
        </p:nvSpPr>
        <p:spPr bwMode="auto">
          <a:xfrm rot="6600000">
            <a:off x="6798469" y="2820194"/>
            <a:ext cx="184150" cy="249238"/>
          </a:xfrm>
          <a:prstGeom prst="triangle">
            <a:avLst>
              <a:gd name="adj" fmla="val 50000"/>
            </a:avLst>
          </a:prstGeom>
          <a:solidFill>
            <a:schemeClr val="tx2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endParaRPr lang="en-US" altLang="en-US"/>
          </a:p>
        </p:txBody>
      </p:sp>
      <p:sp>
        <p:nvSpPr>
          <p:cNvPr id="52" name="Isosceles Triangle 51"/>
          <p:cNvSpPr>
            <a:spLocks noChangeArrowheads="1"/>
          </p:cNvSpPr>
          <p:nvPr/>
        </p:nvSpPr>
        <p:spPr bwMode="auto">
          <a:xfrm rot="-6600000">
            <a:off x="4802188" y="2903538"/>
            <a:ext cx="185737" cy="249237"/>
          </a:xfrm>
          <a:prstGeom prst="triangle">
            <a:avLst>
              <a:gd name="adj" fmla="val 50000"/>
            </a:avLst>
          </a:prstGeom>
          <a:solidFill>
            <a:schemeClr val="tx2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endParaRPr lang="en-US" altLang="en-US"/>
          </a:p>
        </p:txBody>
      </p:sp>
      <p:sp>
        <p:nvSpPr>
          <p:cNvPr id="53" name="Isosceles Triangle 52"/>
          <p:cNvSpPr>
            <a:spLocks noChangeArrowheads="1"/>
          </p:cNvSpPr>
          <p:nvPr/>
        </p:nvSpPr>
        <p:spPr bwMode="auto">
          <a:xfrm>
            <a:off x="1325563" y="4243388"/>
            <a:ext cx="184150" cy="249237"/>
          </a:xfrm>
          <a:prstGeom prst="triangle">
            <a:avLst>
              <a:gd name="adj" fmla="val 50000"/>
            </a:avLst>
          </a:prstGeom>
          <a:solidFill>
            <a:schemeClr val="tx2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endParaRPr lang="en-US" altLang="en-US"/>
          </a:p>
        </p:txBody>
      </p:sp>
      <p:sp>
        <p:nvSpPr>
          <p:cNvPr id="54" name="Isosceles Triangle 53"/>
          <p:cNvSpPr>
            <a:spLocks noChangeArrowheads="1"/>
          </p:cNvSpPr>
          <p:nvPr/>
        </p:nvSpPr>
        <p:spPr bwMode="auto">
          <a:xfrm>
            <a:off x="5438775" y="4252913"/>
            <a:ext cx="184150" cy="249237"/>
          </a:xfrm>
          <a:prstGeom prst="triangle">
            <a:avLst>
              <a:gd name="adj" fmla="val 50000"/>
            </a:avLst>
          </a:prstGeom>
          <a:solidFill>
            <a:schemeClr val="tx2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endParaRPr lang="en-US" altLang="en-US"/>
          </a:p>
        </p:txBody>
      </p:sp>
      <p:sp>
        <p:nvSpPr>
          <p:cNvPr id="55" name="Oval 54"/>
          <p:cNvSpPr>
            <a:spLocks noChangeArrowheads="1"/>
          </p:cNvSpPr>
          <p:nvPr/>
        </p:nvSpPr>
        <p:spPr bwMode="auto">
          <a:xfrm>
            <a:off x="3468688" y="1522413"/>
            <a:ext cx="341312" cy="341312"/>
          </a:xfrm>
          <a:prstGeom prst="ellipse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endParaRPr lang="en-US" altLang="en-US"/>
          </a:p>
        </p:txBody>
      </p:sp>
      <p:sp>
        <p:nvSpPr>
          <p:cNvPr id="56" name="Oval 55"/>
          <p:cNvSpPr>
            <a:spLocks noChangeArrowheads="1"/>
          </p:cNvSpPr>
          <p:nvPr/>
        </p:nvSpPr>
        <p:spPr bwMode="auto">
          <a:xfrm>
            <a:off x="4249738" y="1924050"/>
            <a:ext cx="341312" cy="341313"/>
          </a:xfrm>
          <a:prstGeom prst="ellipse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endParaRPr lang="en-US" altLang="en-US"/>
          </a:p>
        </p:txBody>
      </p:sp>
      <p:sp>
        <p:nvSpPr>
          <p:cNvPr id="57" name="Oval 56"/>
          <p:cNvSpPr>
            <a:spLocks noChangeArrowheads="1"/>
          </p:cNvSpPr>
          <p:nvPr/>
        </p:nvSpPr>
        <p:spPr bwMode="auto">
          <a:xfrm>
            <a:off x="2590800" y="2224088"/>
            <a:ext cx="341313" cy="341312"/>
          </a:xfrm>
          <a:prstGeom prst="ellipse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endParaRPr lang="en-US" altLang="en-US"/>
          </a:p>
        </p:txBody>
      </p:sp>
      <p:sp>
        <p:nvSpPr>
          <p:cNvPr id="58" name="Oval 57"/>
          <p:cNvSpPr>
            <a:spLocks noChangeArrowheads="1"/>
          </p:cNvSpPr>
          <p:nvPr/>
        </p:nvSpPr>
        <p:spPr bwMode="auto">
          <a:xfrm>
            <a:off x="2881313" y="3143250"/>
            <a:ext cx="342900" cy="341313"/>
          </a:xfrm>
          <a:prstGeom prst="ellipse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endParaRPr lang="en-US" altLang="en-US"/>
          </a:p>
        </p:txBody>
      </p:sp>
      <p:sp>
        <p:nvSpPr>
          <p:cNvPr id="59" name="Oval 58"/>
          <p:cNvSpPr>
            <a:spLocks noChangeArrowheads="1"/>
          </p:cNvSpPr>
          <p:nvPr/>
        </p:nvSpPr>
        <p:spPr bwMode="auto">
          <a:xfrm>
            <a:off x="3754438" y="3332163"/>
            <a:ext cx="342900" cy="342900"/>
          </a:xfrm>
          <a:prstGeom prst="ellipse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endParaRPr lang="en-US" altLang="en-US"/>
          </a:p>
        </p:txBody>
      </p:sp>
      <p:sp>
        <p:nvSpPr>
          <p:cNvPr id="60" name="Oval 59"/>
          <p:cNvSpPr>
            <a:spLocks noChangeArrowheads="1"/>
          </p:cNvSpPr>
          <p:nvPr/>
        </p:nvSpPr>
        <p:spPr bwMode="auto">
          <a:xfrm>
            <a:off x="4368800" y="2709863"/>
            <a:ext cx="341313" cy="341312"/>
          </a:xfrm>
          <a:prstGeom prst="ellipse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endParaRPr lang="en-US" altLang="en-US"/>
          </a:p>
        </p:txBody>
      </p:sp>
      <p:sp>
        <p:nvSpPr>
          <p:cNvPr id="6176" name="Oval 4"/>
          <p:cNvSpPr>
            <a:spLocks noChangeArrowheads="1"/>
          </p:cNvSpPr>
          <p:nvPr/>
        </p:nvSpPr>
        <p:spPr bwMode="auto">
          <a:xfrm>
            <a:off x="2725738" y="1684338"/>
            <a:ext cx="1874837" cy="1874837"/>
          </a:xfrm>
          <a:prstGeom prst="ellipse">
            <a:avLst/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endParaRPr lang="en-US" altLang="en-US"/>
          </a:p>
        </p:txBody>
      </p:sp>
      <p:sp>
        <p:nvSpPr>
          <p:cNvPr id="62" name="Oval 61"/>
          <p:cNvSpPr>
            <a:spLocks noChangeArrowheads="1"/>
          </p:cNvSpPr>
          <p:nvPr/>
        </p:nvSpPr>
        <p:spPr bwMode="auto">
          <a:xfrm>
            <a:off x="6470650" y="1919288"/>
            <a:ext cx="341313" cy="341312"/>
          </a:xfrm>
          <a:prstGeom prst="ellipse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endParaRPr lang="en-US" altLang="en-US"/>
          </a:p>
        </p:txBody>
      </p:sp>
      <p:sp>
        <p:nvSpPr>
          <p:cNvPr id="63" name="Oval 62"/>
          <p:cNvSpPr>
            <a:spLocks noChangeArrowheads="1"/>
          </p:cNvSpPr>
          <p:nvPr/>
        </p:nvSpPr>
        <p:spPr bwMode="auto">
          <a:xfrm>
            <a:off x="4811713" y="2219325"/>
            <a:ext cx="342900" cy="342900"/>
          </a:xfrm>
          <a:prstGeom prst="ellipse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endParaRPr lang="en-US" altLang="en-US"/>
          </a:p>
        </p:txBody>
      </p:sp>
      <p:sp>
        <p:nvSpPr>
          <p:cNvPr id="64" name="Oval 63"/>
          <p:cNvSpPr>
            <a:spLocks noChangeArrowheads="1"/>
          </p:cNvSpPr>
          <p:nvPr/>
        </p:nvSpPr>
        <p:spPr bwMode="auto">
          <a:xfrm>
            <a:off x="5976938" y="3327400"/>
            <a:ext cx="341312" cy="342900"/>
          </a:xfrm>
          <a:prstGeom prst="ellipse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endParaRPr lang="en-US" altLang="en-US"/>
          </a:p>
        </p:txBody>
      </p:sp>
      <p:sp>
        <p:nvSpPr>
          <p:cNvPr id="6180" name="Oval 5"/>
          <p:cNvSpPr>
            <a:spLocks noChangeArrowheads="1"/>
          </p:cNvSpPr>
          <p:nvPr/>
        </p:nvSpPr>
        <p:spPr bwMode="auto">
          <a:xfrm>
            <a:off x="4937125" y="1689100"/>
            <a:ext cx="1874838" cy="1874838"/>
          </a:xfrm>
          <a:prstGeom prst="ellipse">
            <a:avLst/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endParaRPr lang="en-US" altLang="en-US"/>
          </a:p>
        </p:txBody>
      </p:sp>
      <p:grpSp>
        <p:nvGrpSpPr>
          <p:cNvPr id="66" name="Group 34"/>
          <p:cNvGrpSpPr>
            <a:grpSpLocks/>
          </p:cNvGrpSpPr>
          <p:nvPr/>
        </p:nvGrpSpPr>
        <p:grpSpPr bwMode="auto">
          <a:xfrm>
            <a:off x="3481388" y="4286250"/>
            <a:ext cx="434975" cy="365125"/>
            <a:chOff x="3537528" y="4096328"/>
            <a:chExt cx="434109" cy="364838"/>
          </a:xfrm>
        </p:grpSpPr>
        <p:sp>
          <p:nvSpPr>
            <p:cNvPr id="6239" name="Oval 28"/>
            <p:cNvSpPr>
              <a:spLocks noChangeArrowheads="1"/>
            </p:cNvSpPr>
            <p:nvPr/>
          </p:nvSpPr>
          <p:spPr bwMode="auto">
            <a:xfrm>
              <a:off x="3588329" y="4096328"/>
              <a:ext cx="341746" cy="341746"/>
            </a:xfrm>
            <a:prstGeom prst="ellipse">
              <a:avLst/>
            </a:prstGeom>
            <a:solidFill>
              <a:schemeClr val="tx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>
                <a:defRPr sz="2800">
                  <a:solidFill>
                    <a:schemeClr val="tx1"/>
                  </a:solidFill>
                  <a:latin typeface="Helvetica" pitchFamily="84" charset="0"/>
                  <a:ea typeface="ＭＳ Ｐゴシック" pitchFamily="28" charset="-128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Helvetica" pitchFamily="84" charset="0"/>
                  <a:ea typeface="ＭＳ Ｐゴシック" pitchFamily="28" charset="-128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Helvetica" pitchFamily="84" charset="0"/>
                  <a:ea typeface="ＭＳ Ｐゴシック" pitchFamily="28" charset="-128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Helvetica" pitchFamily="84" charset="0"/>
                  <a:ea typeface="ＭＳ Ｐゴシック" pitchFamily="28" charset="-128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Helvetica" pitchFamily="84" charset="0"/>
                  <a:ea typeface="ＭＳ Ｐゴシック" pitchFamily="28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Helvetica" pitchFamily="84" charset="0"/>
                  <a:ea typeface="ＭＳ Ｐゴシック" pitchFamily="28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Helvetica" pitchFamily="84" charset="0"/>
                  <a:ea typeface="ＭＳ Ｐゴシック" pitchFamily="28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Helvetica" pitchFamily="84" charset="0"/>
                  <a:ea typeface="ＭＳ Ｐゴシック" pitchFamily="28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Helvetica" pitchFamily="84" charset="0"/>
                  <a:ea typeface="ＭＳ Ｐゴシック" pitchFamily="28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6240" name="Rectangle 29"/>
            <p:cNvSpPr>
              <a:spLocks noChangeArrowheads="1"/>
            </p:cNvSpPr>
            <p:nvPr/>
          </p:nvSpPr>
          <p:spPr bwMode="auto">
            <a:xfrm>
              <a:off x="3537528" y="4257966"/>
              <a:ext cx="434109" cy="203200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>
                <a:defRPr sz="2800">
                  <a:solidFill>
                    <a:schemeClr val="tx1"/>
                  </a:solidFill>
                  <a:latin typeface="Helvetica" pitchFamily="84" charset="0"/>
                  <a:ea typeface="ＭＳ Ｐゴシック" pitchFamily="28" charset="-128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Helvetica" pitchFamily="84" charset="0"/>
                  <a:ea typeface="ＭＳ Ｐゴシック" pitchFamily="28" charset="-128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Helvetica" pitchFamily="84" charset="0"/>
                  <a:ea typeface="ＭＳ Ｐゴシック" pitchFamily="28" charset="-128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Helvetica" pitchFamily="84" charset="0"/>
                  <a:ea typeface="ＭＳ Ｐゴシック" pitchFamily="28" charset="-128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Helvetica" pitchFamily="84" charset="0"/>
                  <a:ea typeface="ＭＳ Ｐゴシック" pitchFamily="28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Helvetica" pitchFamily="84" charset="0"/>
                  <a:ea typeface="ＭＳ Ｐゴシック" pitchFamily="28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Helvetica" pitchFamily="84" charset="0"/>
                  <a:ea typeface="ＭＳ Ｐゴシック" pitchFamily="28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Helvetica" pitchFamily="84" charset="0"/>
                  <a:ea typeface="ＭＳ Ｐゴシック" pitchFamily="28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Helvetica" pitchFamily="84" charset="0"/>
                  <a:ea typeface="ＭＳ Ｐゴシック" pitchFamily="28" charset="-128"/>
                </a:defRPr>
              </a:lvl9pPr>
            </a:lstStyle>
            <a:p>
              <a:endParaRPr lang="en-US" altLang="en-US"/>
            </a:p>
          </p:txBody>
        </p:sp>
      </p:grpSp>
      <p:grpSp>
        <p:nvGrpSpPr>
          <p:cNvPr id="69" name="Group 35"/>
          <p:cNvGrpSpPr>
            <a:grpSpLocks/>
          </p:cNvGrpSpPr>
          <p:nvPr/>
        </p:nvGrpSpPr>
        <p:grpSpPr bwMode="auto">
          <a:xfrm>
            <a:off x="5870575" y="4311650"/>
            <a:ext cx="433388" cy="365125"/>
            <a:chOff x="3537528" y="4096328"/>
            <a:chExt cx="434109" cy="364838"/>
          </a:xfrm>
        </p:grpSpPr>
        <p:sp>
          <p:nvSpPr>
            <p:cNvPr id="6237" name="Oval 36"/>
            <p:cNvSpPr>
              <a:spLocks noChangeArrowheads="1"/>
            </p:cNvSpPr>
            <p:nvPr/>
          </p:nvSpPr>
          <p:spPr bwMode="auto">
            <a:xfrm>
              <a:off x="3588329" y="4096328"/>
              <a:ext cx="341746" cy="341746"/>
            </a:xfrm>
            <a:prstGeom prst="ellipse">
              <a:avLst/>
            </a:prstGeom>
            <a:solidFill>
              <a:schemeClr val="tx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>
                <a:defRPr sz="2800">
                  <a:solidFill>
                    <a:schemeClr val="tx1"/>
                  </a:solidFill>
                  <a:latin typeface="Helvetica" pitchFamily="84" charset="0"/>
                  <a:ea typeface="ＭＳ Ｐゴシック" pitchFamily="28" charset="-128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Helvetica" pitchFamily="84" charset="0"/>
                  <a:ea typeface="ＭＳ Ｐゴシック" pitchFamily="28" charset="-128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Helvetica" pitchFamily="84" charset="0"/>
                  <a:ea typeface="ＭＳ Ｐゴシック" pitchFamily="28" charset="-128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Helvetica" pitchFamily="84" charset="0"/>
                  <a:ea typeface="ＭＳ Ｐゴシック" pitchFamily="28" charset="-128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Helvetica" pitchFamily="84" charset="0"/>
                  <a:ea typeface="ＭＳ Ｐゴシック" pitchFamily="28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Helvetica" pitchFamily="84" charset="0"/>
                  <a:ea typeface="ＭＳ Ｐゴシック" pitchFamily="28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Helvetica" pitchFamily="84" charset="0"/>
                  <a:ea typeface="ＭＳ Ｐゴシック" pitchFamily="28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Helvetica" pitchFamily="84" charset="0"/>
                  <a:ea typeface="ＭＳ Ｐゴシック" pitchFamily="28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Helvetica" pitchFamily="84" charset="0"/>
                  <a:ea typeface="ＭＳ Ｐゴシック" pitchFamily="28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6238" name="Rectangle 37"/>
            <p:cNvSpPr>
              <a:spLocks noChangeArrowheads="1"/>
            </p:cNvSpPr>
            <p:nvPr/>
          </p:nvSpPr>
          <p:spPr bwMode="auto">
            <a:xfrm>
              <a:off x="3537528" y="4257966"/>
              <a:ext cx="434109" cy="203200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>
                <a:defRPr sz="2800">
                  <a:solidFill>
                    <a:schemeClr val="tx1"/>
                  </a:solidFill>
                  <a:latin typeface="Helvetica" pitchFamily="84" charset="0"/>
                  <a:ea typeface="ＭＳ Ｐゴシック" pitchFamily="28" charset="-128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Helvetica" pitchFamily="84" charset="0"/>
                  <a:ea typeface="ＭＳ Ｐゴシック" pitchFamily="28" charset="-128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Helvetica" pitchFamily="84" charset="0"/>
                  <a:ea typeface="ＭＳ Ｐゴシック" pitchFamily="28" charset="-128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Helvetica" pitchFamily="84" charset="0"/>
                  <a:ea typeface="ＭＳ Ｐゴシック" pitchFamily="28" charset="-128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Helvetica" pitchFamily="84" charset="0"/>
                  <a:ea typeface="ＭＳ Ｐゴシック" pitchFamily="28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Helvetica" pitchFamily="84" charset="0"/>
                  <a:ea typeface="ＭＳ Ｐゴシック" pitchFamily="28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Helvetica" pitchFamily="84" charset="0"/>
                  <a:ea typeface="ＭＳ Ｐゴシック" pitchFamily="28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Helvetica" pitchFamily="84" charset="0"/>
                  <a:ea typeface="ＭＳ Ｐゴシック" pitchFamily="28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Helvetica" pitchFamily="84" charset="0"/>
                  <a:ea typeface="ＭＳ Ｐゴシック" pitchFamily="28" charset="-128"/>
                </a:defRPr>
              </a:lvl9pPr>
            </a:lstStyle>
            <a:p>
              <a:endParaRPr lang="en-US" altLang="en-US"/>
            </a:p>
          </p:txBody>
        </p:sp>
      </p:grpSp>
      <p:grpSp>
        <p:nvGrpSpPr>
          <p:cNvPr id="72" name="Group 49"/>
          <p:cNvGrpSpPr>
            <a:grpSpLocks/>
          </p:cNvGrpSpPr>
          <p:nvPr/>
        </p:nvGrpSpPr>
        <p:grpSpPr bwMode="auto">
          <a:xfrm>
            <a:off x="1325563" y="949325"/>
            <a:ext cx="239712" cy="638175"/>
            <a:chOff x="1468580" y="1052948"/>
            <a:chExt cx="240148" cy="637308"/>
          </a:xfrm>
        </p:grpSpPr>
        <p:cxnSp>
          <p:nvCxnSpPr>
            <p:cNvPr id="6234" name="Straight Connector 39"/>
            <p:cNvCxnSpPr>
              <a:cxnSpLocks noChangeShapeType="1"/>
            </p:cNvCxnSpPr>
            <p:nvPr/>
          </p:nvCxnSpPr>
          <p:spPr bwMode="auto">
            <a:xfrm rot="5400000" flipH="1" flipV="1">
              <a:off x="1366981" y="1477819"/>
              <a:ext cx="314036" cy="110837"/>
            </a:xfrm>
            <a:prstGeom prst="lin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6235" name="Straight Connector 41"/>
            <p:cNvCxnSpPr>
              <a:cxnSpLocks noChangeShapeType="1"/>
            </p:cNvCxnSpPr>
            <p:nvPr/>
          </p:nvCxnSpPr>
          <p:spPr bwMode="auto">
            <a:xfrm rot="16200000" flipV="1">
              <a:off x="1496295" y="1459350"/>
              <a:ext cx="300177" cy="124688"/>
            </a:xfrm>
            <a:prstGeom prst="lin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6236" name="Straight Connector 42"/>
            <p:cNvCxnSpPr>
              <a:cxnSpLocks noChangeShapeType="1"/>
            </p:cNvCxnSpPr>
            <p:nvPr/>
          </p:nvCxnSpPr>
          <p:spPr bwMode="auto">
            <a:xfrm rot="5400000" flipH="1" flipV="1">
              <a:off x="1427021" y="1214582"/>
              <a:ext cx="323271" cy="3"/>
            </a:xfrm>
            <a:prstGeom prst="lin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76" name="Group 51"/>
          <p:cNvGrpSpPr>
            <a:grpSpLocks/>
          </p:cNvGrpSpPr>
          <p:nvPr/>
        </p:nvGrpSpPr>
        <p:grpSpPr bwMode="auto">
          <a:xfrm rot="-1882744">
            <a:off x="2881313" y="1101725"/>
            <a:ext cx="241300" cy="638175"/>
            <a:chOff x="1468580" y="1052948"/>
            <a:chExt cx="240148" cy="637308"/>
          </a:xfrm>
        </p:grpSpPr>
        <p:cxnSp>
          <p:nvCxnSpPr>
            <p:cNvPr id="6231" name="Straight Connector 52"/>
            <p:cNvCxnSpPr>
              <a:cxnSpLocks noChangeShapeType="1"/>
            </p:cNvCxnSpPr>
            <p:nvPr/>
          </p:nvCxnSpPr>
          <p:spPr bwMode="auto">
            <a:xfrm rot="5400000" flipH="1" flipV="1">
              <a:off x="1366981" y="1477819"/>
              <a:ext cx="314036" cy="110837"/>
            </a:xfrm>
            <a:prstGeom prst="lin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6232" name="Straight Connector 53"/>
            <p:cNvCxnSpPr>
              <a:cxnSpLocks noChangeShapeType="1"/>
            </p:cNvCxnSpPr>
            <p:nvPr/>
          </p:nvCxnSpPr>
          <p:spPr bwMode="auto">
            <a:xfrm rot="16200000" flipV="1">
              <a:off x="1496295" y="1459350"/>
              <a:ext cx="300177" cy="124688"/>
            </a:xfrm>
            <a:prstGeom prst="lin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6233" name="Straight Connector 54"/>
            <p:cNvCxnSpPr>
              <a:cxnSpLocks noChangeShapeType="1"/>
            </p:cNvCxnSpPr>
            <p:nvPr/>
          </p:nvCxnSpPr>
          <p:spPr bwMode="auto">
            <a:xfrm rot="5400000" flipH="1" flipV="1">
              <a:off x="1427021" y="1214582"/>
              <a:ext cx="323271" cy="3"/>
            </a:xfrm>
            <a:prstGeom prst="lin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80" name="Group 55"/>
          <p:cNvGrpSpPr>
            <a:grpSpLocks/>
          </p:cNvGrpSpPr>
          <p:nvPr/>
        </p:nvGrpSpPr>
        <p:grpSpPr bwMode="auto">
          <a:xfrm rot="1517812">
            <a:off x="4083050" y="1038225"/>
            <a:ext cx="239713" cy="636588"/>
            <a:chOff x="1468580" y="1052948"/>
            <a:chExt cx="240148" cy="637308"/>
          </a:xfrm>
        </p:grpSpPr>
        <p:cxnSp>
          <p:nvCxnSpPr>
            <p:cNvPr id="6228" name="Straight Connector 56"/>
            <p:cNvCxnSpPr>
              <a:cxnSpLocks noChangeShapeType="1"/>
            </p:cNvCxnSpPr>
            <p:nvPr/>
          </p:nvCxnSpPr>
          <p:spPr bwMode="auto">
            <a:xfrm rot="5400000" flipH="1" flipV="1">
              <a:off x="1366981" y="1477819"/>
              <a:ext cx="314036" cy="110837"/>
            </a:xfrm>
            <a:prstGeom prst="lin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6229" name="Straight Connector 57"/>
            <p:cNvCxnSpPr>
              <a:cxnSpLocks noChangeShapeType="1"/>
            </p:cNvCxnSpPr>
            <p:nvPr/>
          </p:nvCxnSpPr>
          <p:spPr bwMode="auto">
            <a:xfrm rot="16200000" flipV="1">
              <a:off x="1496295" y="1459350"/>
              <a:ext cx="300177" cy="124688"/>
            </a:xfrm>
            <a:prstGeom prst="lin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6230" name="Straight Connector 58"/>
            <p:cNvCxnSpPr>
              <a:cxnSpLocks noChangeShapeType="1"/>
            </p:cNvCxnSpPr>
            <p:nvPr/>
          </p:nvCxnSpPr>
          <p:spPr bwMode="auto">
            <a:xfrm rot="5400000" flipH="1" flipV="1">
              <a:off x="1427021" y="1214582"/>
              <a:ext cx="323271" cy="3"/>
            </a:xfrm>
            <a:prstGeom prst="lin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84" name="Group 59"/>
          <p:cNvGrpSpPr>
            <a:grpSpLocks/>
          </p:cNvGrpSpPr>
          <p:nvPr/>
        </p:nvGrpSpPr>
        <p:grpSpPr bwMode="auto">
          <a:xfrm rot="-8527036">
            <a:off x="3001963" y="3476625"/>
            <a:ext cx="239712" cy="636588"/>
            <a:chOff x="1468580" y="1052948"/>
            <a:chExt cx="240148" cy="637308"/>
          </a:xfrm>
        </p:grpSpPr>
        <p:cxnSp>
          <p:nvCxnSpPr>
            <p:cNvPr id="6225" name="Straight Connector 60"/>
            <p:cNvCxnSpPr>
              <a:cxnSpLocks noChangeShapeType="1"/>
            </p:cNvCxnSpPr>
            <p:nvPr/>
          </p:nvCxnSpPr>
          <p:spPr bwMode="auto">
            <a:xfrm rot="5400000" flipH="1" flipV="1">
              <a:off x="1366981" y="1477819"/>
              <a:ext cx="314036" cy="110837"/>
            </a:xfrm>
            <a:prstGeom prst="lin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6226" name="Straight Connector 61"/>
            <p:cNvCxnSpPr>
              <a:cxnSpLocks noChangeShapeType="1"/>
            </p:cNvCxnSpPr>
            <p:nvPr/>
          </p:nvCxnSpPr>
          <p:spPr bwMode="auto">
            <a:xfrm rot="16200000" flipV="1">
              <a:off x="1496295" y="1459350"/>
              <a:ext cx="300177" cy="124688"/>
            </a:xfrm>
            <a:prstGeom prst="lin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6227" name="Straight Connector 62"/>
            <p:cNvCxnSpPr>
              <a:cxnSpLocks noChangeShapeType="1"/>
            </p:cNvCxnSpPr>
            <p:nvPr/>
          </p:nvCxnSpPr>
          <p:spPr bwMode="auto">
            <a:xfrm rot="5400000" flipH="1" flipV="1">
              <a:off x="1427021" y="1214582"/>
              <a:ext cx="323271" cy="3"/>
            </a:xfrm>
            <a:prstGeom prst="lin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88" name="Group 63"/>
          <p:cNvGrpSpPr>
            <a:grpSpLocks/>
          </p:cNvGrpSpPr>
          <p:nvPr/>
        </p:nvGrpSpPr>
        <p:grpSpPr bwMode="auto">
          <a:xfrm rot="-1882744">
            <a:off x="7162800" y="1162050"/>
            <a:ext cx="239713" cy="638175"/>
            <a:chOff x="1468580" y="1052948"/>
            <a:chExt cx="240148" cy="637308"/>
          </a:xfrm>
        </p:grpSpPr>
        <p:cxnSp>
          <p:nvCxnSpPr>
            <p:cNvPr id="6222" name="Straight Connector 64"/>
            <p:cNvCxnSpPr>
              <a:cxnSpLocks noChangeShapeType="1"/>
            </p:cNvCxnSpPr>
            <p:nvPr/>
          </p:nvCxnSpPr>
          <p:spPr bwMode="auto">
            <a:xfrm rot="5400000" flipH="1" flipV="1">
              <a:off x="1366981" y="1477819"/>
              <a:ext cx="314036" cy="110837"/>
            </a:xfrm>
            <a:prstGeom prst="lin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6223" name="Straight Connector 65"/>
            <p:cNvCxnSpPr>
              <a:cxnSpLocks noChangeShapeType="1"/>
            </p:cNvCxnSpPr>
            <p:nvPr/>
          </p:nvCxnSpPr>
          <p:spPr bwMode="auto">
            <a:xfrm rot="16200000" flipV="1">
              <a:off x="1496295" y="1459350"/>
              <a:ext cx="300177" cy="124688"/>
            </a:xfrm>
            <a:prstGeom prst="lin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6224" name="Straight Connector 66"/>
            <p:cNvCxnSpPr>
              <a:cxnSpLocks noChangeShapeType="1"/>
            </p:cNvCxnSpPr>
            <p:nvPr/>
          </p:nvCxnSpPr>
          <p:spPr bwMode="auto">
            <a:xfrm rot="5400000" flipH="1" flipV="1">
              <a:off x="1427021" y="1214582"/>
              <a:ext cx="323271" cy="3"/>
            </a:xfrm>
            <a:prstGeom prst="lin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92" name="Group 67"/>
          <p:cNvGrpSpPr>
            <a:grpSpLocks/>
          </p:cNvGrpSpPr>
          <p:nvPr/>
        </p:nvGrpSpPr>
        <p:grpSpPr bwMode="auto">
          <a:xfrm rot="559176">
            <a:off x="8021638" y="968375"/>
            <a:ext cx="241300" cy="636588"/>
            <a:chOff x="1468580" y="1052948"/>
            <a:chExt cx="240148" cy="637308"/>
          </a:xfrm>
        </p:grpSpPr>
        <p:cxnSp>
          <p:nvCxnSpPr>
            <p:cNvPr id="6219" name="Straight Connector 68"/>
            <p:cNvCxnSpPr>
              <a:cxnSpLocks noChangeShapeType="1"/>
            </p:cNvCxnSpPr>
            <p:nvPr/>
          </p:nvCxnSpPr>
          <p:spPr bwMode="auto">
            <a:xfrm rot="5400000" flipH="1" flipV="1">
              <a:off x="1366981" y="1477819"/>
              <a:ext cx="314036" cy="110837"/>
            </a:xfrm>
            <a:prstGeom prst="lin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6220" name="Straight Connector 69"/>
            <p:cNvCxnSpPr>
              <a:cxnSpLocks noChangeShapeType="1"/>
            </p:cNvCxnSpPr>
            <p:nvPr/>
          </p:nvCxnSpPr>
          <p:spPr bwMode="auto">
            <a:xfrm rot="16200000" flipV="1">
              <a:off x="1496295" y="1459350"/>
              <a:ext cx="300177" cy="124688"/>
            </a:xfrm>
            <a:prstGeom prst="lin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6221" name="Straight Connector 70"/>
            <p:cNvCxnSpPr>
              <a:cxnSpLocks noChangeShapeType="1"/>
            </p:cNvCxnSpPr>
            <p:nvPr/>
          </p:nvCxnSpPr>
          <p:spPr bwMode="auto">
            <a:xfrm rot="5400000" flipH="1" flipV="1">
              <a:off x="1427021" y="1214582"/>
              <a:ext cx="323271" cy="3"/>
            </a:xfrm>
            <a:prstGeom prst="lin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96" name="Group 71"/>
          <p:cNvGrpSpPr>
            <a:grpSpLocks/>
          </p:cNvGrpSpPr>
          <p:nvPr/>
        </p:nvGrpSpPr>
        <p:grpSpPr bwMode="auto">
          <a:xfrm rot="-8527036">
            <a:off x="7283450" y="3535363"/>
            <a:ext cx="239713" cy="638175"/>
            <a:chOff x="1468580" y="1052948"/>
            <a:chExt cx="240148" cy="637308"/>
          </a:xfrm>
        </p:grpSpPr>
        <p:cxnSp>
          <p:nvCxnSpPr>
            <p:cNvPr id="6216" name="Straight Connector 72"/>
            <p:cNvCxnSpPr>
              <a:cxnSpLocks noChangeShapeType="1"/>
            </p:cNvCxnSpPr>
            <p:nvPr/>
          </p:nvCxnSpPr>
          <p:spPr bwMode="auto">
            <a:xfrm rot="5400000" flipH="1" flipV="1">
              <a:off x="1366981" y="1477819"/>
              <a:ext cx="314036" cy="110837"/>
            </a:xfrm>
            <a:prstGeom prst="lin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6217" name="Straight Connector 73"/>
            <p:cNvCxnSpPr>
              <a:cxnSpLocks noChangeShapeType="1"/>
            </p:cNvCxnSpPr>
            <p:nvPr/>
          </p:nvCxnSpPr>
          <p:spPr bwMode="auto">
            <a:xfrm rot="16200000" flipV="1">
              <a:off x="1496295" y="1459350"/>
              <a:ext cx="300177" cy="124688"/>
            </a:xfrm>
            <a:prstGeom prst="lin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6218" name="Straight Connector 74"/>
            <p:cNvCxnSpPr>
              <a:cxnSpLocks noChangeShapeType="1"/>
            </p:cNvCxnSpPr>
            <p:nvPr/>
          </p:nvCxnSpPr>
          <p:spPr bwMode="auto">
            <a:xfrm rot="5400000" flipH="1" flipV="1">
              <a:off x="1427021" y="1214582"/>
              <a:ext cx="323271" cy="3"/>
            </a:xfrm>
            <a:prstGeom prst="lin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100" name="Group 115"/>
          <p:cNvGrpSpPr>
            <a:grpSpLocks/>
          </p:cNvGrpSpPr>
          <p:nvPr/>
        </p:nvGrpSpPr>
        <p:grpSpPr bwMode="auto">
          <a:xfrm>
            <a:off x="3595688" y="5297488"/>
            <a:ext cx="241300" cy="636587"/>
            <a:chOff x="1468580" y="1052948"/>
            <a:chExt cx="240148" cy="637308"/>
          </a:xfrm>
        </p:grpSpPr>
        <p:cxnSp>
          <p:nvCxnSpPr>
            <p:cNvPr id="6213" name="Straight Connector 116"/>
            <p:cNvCxnSpPr>
              <a:cxnSpLocks noChangeShapeType="1"/>
            </p:cNvCxnSpPr>
            <p:nvPr/>
          </p:nvCxnSpPr>
          <p:spPr bwMode="auto">
            <a:xfrm rot="5400000" flipH="1" flipV="1">
              <a:off x="1366981" y="1477819"/>
              <a:ext cx="314036" cy="110837"/>
            </a:xfrm>
            <a:prstGeom prst="lin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6214" name="Straight Connector 117"/>
            <p:cNvCxnSpPr>
              <a:cxnSpLocks noChangeShapeType="1"/>
            </p:cNvCxnSpPr>
            <p:nvPr/>
          </p:nvCxnSpPr>
          <p:spPr bwMode="auto">
            <a:xfrm rot="16200000" flipV="1">
              <a:off x="1496295" y="1459350"/>
              <a:ext cx="300177" cy="124688"/>
            </a:xfrm>
            <a:prstGeom prst="lin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6215" name="Straight Connector 118"/>
            <p:cNvCxnSpPr>
              <a:cxnSpLocks noChangeShapeType="1"/>
            </p:cNvCxnSpPr>
            <p:nvPr/>
          </p:nvCxnSpPr>
          <p:spPr bwMode="auto">
            <a:xfrm rot="5400000" flipH="1" flipV="1">
              <a:off x="1427021" y="1214582"/>
              <a:ext cx="323271" cy="3"/>
            </a:xfrm>
            <a:prstGeom prst="lin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104" name="Group 119"/>
          <p:cNvGrpSpPr>
            <a:grpSpLocks/>
          </p:cNvGrpSpPr>
          <p:nvPr/>
        </p:nvGrpSpPr>
        <p:grpSpPr bwMode="auto">
          <a:xfrm>
            <a:off x="7742238" y="5307013"/>
            <a:ext cx="239712" cy="638175"/>
            <a:chOff x="1468580" y="1052948"/>
            <a:chExt cx="240148" cy="637308"/>
          </a:xfrm>
        </p:grpSpPr>
        <p:cxnSp>
          <p:nvCxnSpPr>
            <p:cNvPr id="6210" name="Straight Connector 120"/>
            <p:cNvCxnSpPr>
              <a:cxnSpLocks noChangeShapeType="1"/>
            </p:cNvCxnSpPr>
            <p:nvPr/>
          </p:nvCxnSpPr>
          <p:spPr bwMode="auto">
            <a:xfrm rot="5400000" flipH="1" flipV="1">
              <a:off x="1366981" y="1477819"/>
              <a:ext cx="314036" cy="110837"/>
            </a:xfrm>
            <a:prstGeom prst="lin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6211" name="Straight Connector 121"/>
            <p:cNvCxnSpPr>
              <a:cxnSpLocks noChangeShapeType="1"/>
            </p:cNvCxnSpPr>
            <p:nvPr/>
          </p:nvCxnSpPr>
          <p:spPr bwMode="auto">
            <a:xfrm rot="16200000" flipV="1">
              <a:off x="1496295" y="1459350"/>
              <a:ext cx="300177" cy="124688"/>
            </a:xfrm>
            <a:prstGeom prst="lin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6212" name="Straight Connector 122"/>
            <p:cNvCxnSpPr>
              <a:cxnSpLocks noChangeShapeType="1"/>
            </p:cNvCxnSpPr>
            <p:nvPr/>
          </p:nvCxnSpPr>
          <p:spPr bwMode="auto">
            <a:xfrm rot="5400000" flipH="1" flipV="1">
              <a:off x="1427021" y="1214582"/>
              <a:ext cx="323271" cy="3"/>
            </a:xfrm>
            <a:prstGeom prst="lin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108" name="Group 123"/>
          <p:cNvGrpSpPr>
            <a:grpSpLocks/>
          </p:cNvGrpSpPr>
          <p:nvPr/>
        </p:nvGrpSpPr>
        <p:grpSpPr bwMode="auto">
          <a:xfrm>
            <a:off x="1144588" y="5351463"/>
            <a:ext cx="646112" cy="808037"/>
            <a:chOff x="3454400" y="877470"/>
            <a:chExt cx="646545" cy="808176"/>
          </a:xfrm>
        </p:grpSpPr>
        <p:grpSp>
          <p:nvGrpSpPr>
            <p:cNvPr id="6206" name="Group 82"/>
            <p:cNvGrpSpPr>
              <a:grpSpLocks/>
            </p:cNvGrpSpPr>
            <p:nvPr/>
          </p:nvGrpSpPr>
          <p:grpSpPr bwMode="auto">
            <a:xfrm>
              <a:off x="3551382" y="877470"/>
              <a:ext cx="457200" cy="757381"/>
              <a:chOff x="3551382" y="1256146"/>
              <a:chExt cx="457200" cy="757381"/>
            </a:xfrm>
          </p:grpSpPr>
          <p:sp>
            <p:nvSpPr>
              <p:cNvPr id="6208" name="Oval 126"/>
              <p:cNvSpPr>
                <a:spLocks noChangeArrowheads="1"/>
              </p:cNvSpPr>
              <p:nvPr/>
            </p:nvSpPr>
            <p:spPr bwMode="auto">
              <a:xfrm>
                <a:off x="3551382" y="1556327"/>
                <a:ext cx="457200" cy="457200"/>
              </a:xfrm>
              <a:prstGeom prst="ellipse">
                <a:avLst/>
              </a:prstGeom>
              <a:noFill/>
              <a:ln w="25400" algn="ctr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 sz="2800">
                    <a:solidFill>
                      <a:schemeClr val="tx1"/>
                    </a:solidFill>
                    <a:latin typeface="Helvetica" pitchFamily="84" charset="0"/>
                    <a:ea typeface="ＭＳ Ｐゴシック" pitchFamily="28" charset="-128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Helvetica" pitchFamily="84" charset="0"/>
                    <a:ea typeface="ＭＳ Ｐゴシック" pitchFamily="28" charset="-128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Helvetica" pitchFamily="84" charset="0"/>
                    <a:ea typeface="ＭＳ Ｐゴシック" pitchFamily="28" charset="-128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Helvetica" pitchFamily="84" charset="0"/>
                    <a:ea typeface="ＭＳ Ｐゴシック" pitchFamily="28" charset="-128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Helvetica" pitchFamily="84" charset="0"/>
                    <a:ea typeface="ＭＳ Ｐゴシック" pitchFamily="28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Helvetica" pitchFamily="84" charset="0"/>
                    <a:ea typeface="ＭＳ Ｐゴシック" pitchFamily="28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Helvetica" pitchFamily="84" charset="0"/>
                    <a:ea typeface="ＭＳ Ｐゴシック" pitchFamily="28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Helvetica" pitchFamily="84" charset="0"/>
                    <a:ea typeface="ＭＳ Ｐゴシック" pitchFamily="28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Helvetica" pitchFamily="84" charset="0"/>
                    <a:ea typeface="ＭＳ Ｐゴシック" pitchFamily="28" charset="-128"/>
                  </a:defRPr>
                </a:lvl9pPr>
              </a:lstStyle>
              <a:p>
                <a:endParaRPr lang="en-US" altLang="en-US"/>
              </a:p>
            </p:txBody>
          </p:sp>
          <p:cxnSp>
            <p:nvCxnSpPr>
              <p:cNvPr id="6209" name="Straight Connector 127"/>
              <p:cNvCxnSpPr>
                <a:cxnSpLocks noChangeShapeType="1"/>
                <a:stCxn id="6208" idx="0"/>
              </p:cNvCxnSpPr>
              <p:nvPr/>
            </p:nvCxnSpPr>
            <p:spPr bwMode="auto">
              <a:xfrm rot="5400000" flipH="1" flipV="1">
                <a:off x="3633354" y="1402773"/>
                <a:ext cx="300182" cy="6927"/>
              </a:xfrm>
              <a:prstGeom prst="line">
                <a:avLst/>
              </a:prstGeom>
              <a:noFill/>
              <a:ln w="25400" algn="ctr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sp>
          <p:nvSpPr>
            <p:cNvPr id="6207" name="Rectangle 125"/>
            <p:cNvSpPr>
              <a:spLocks noChangeArrowheads="1"/>
            </p:cNvSpPr>
            <p:nvPr/>
          </p:nvSpPr>
          <p:spPr bwMode="auto">
            <a:xfrm>
              <a:off x="3454400" y="1366981"/>
              <a:ext cx="646545" cy="318665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>
                <a:defRPr sz="2800">
                  <a:solidFill>
                    <a:schemeClr val="tx1"/>
                  </a:solidFill>
                  <a:latin typeface="Helvetica" pitchFamily="84" charset="0"/>
                  <a:ea typeface="ＭＳ Ｐゴシック" pitchFamily="28" charset="-128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Helvetica" pitchFamily="84" charset="0"/>
                  <a:ea typeface="ＭＳ Ｐゴシック" pitchFamily="28" charset="-128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Helvetica" pitchFamily="84" charset="0"/>
                  <a:ea typeface="ＭＳ Ｐゴシック" pitchFamily="28" charset="-128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Helvetica" pitchFamily="84" charset="0"/>
                  <a:ea typeface="ＭＳ Ｐゴシック" pitchFamily="28" charset="-128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Helvetica" pitchFamily="84" charset="0"/>
                  <a:ea typeface="ＭＳ Ｐゴシック" pitchFamily="28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Helvetica" pitchFamily="84" charset="0"/>
                  <a:ea typeface="ＭＳ Ｐゴシック" pitchFamily="28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Helvetica" pitchFamily="84" charset="0"/>
                  <a:ea typeface="ＭＳ Ｐゴシック" pitchFamily="28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Helvetica" pitchFamily="84" charset="0"/>
                  <a:ea typeface="ＭＳ Ｐゴシック" pitchFamily="28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Helvetica" pitchFamily="84" charset="0"/>
                  <a:ea typeface="ＭＳ Ｐゴシック" pitchFamily="28" charset="-128"/>
                </a:defRPr>
              </a:lvl9pPr>
            </a:lstStyle>
            <a:p>
              <a:endParaRPr lang="en-US" altLang="en-US"/>
            </a:p>
          </p:txBody>
        </p:sp>
      </p:grpSp>
      <p:grpSp>
        <p:nvGrpSpPr>
          <p:cNvPr id="113" name="Group 128"/>
          <p:cNvGrpSpPr>
            <a:grpSpLocks/>
          </p:cNvGrpSpPr>
          <p:nvPr/>
        </p:nvGrpSpPr>
        <p:grpSpPr bwMode="auto">
          <a:xfrm>
            <a:off x="8112125" y="5351463"/>
            <a:ext cx="646113" cy="808037"/>
            <a:chOff x="3454400" y="877470"/>
            <a:chExt cx="646545" cy="808176"/>
          </a:xfrm>
        </p:grpSpPr>
        <p:grpSp>
          <p:nvGrpSpPr>
            <p:cNvPr id="6202" name="Group 82"/>
            <p:cNvGrpSpPr>
              <a:grpSpLocks/>
            </p:cNvGrpSpPr>
            <p:nvPr/>
          </p:nvGrpSpPr>
          <p:grpSpPr bwMode="auto">
            <a:xfrm>
              <a:off x="3551382" y="877470"/>
              <a:ext cx="457200" cy="757381"/>
              <a:chOff x="3551382" y="1256146"/>
              <a:chExt cx="457200" cy="757381"/>
            </a:xfrm>
          </p:grpSpPr>
          <p:sp>
            <p:nvSpPr>
              <p:cNvPr id="6204" name="Oval 131"/>
              <p:cNvSpPr>
                <a:spLocks noChangeArrowheads="1"/>
              </p:cNvSpPr>
              <p:nvPr/>
            </p:nvSpPr>
            <p:spPr bwMode="auto">
              <a:xfrm>
                <a:off x="3551382" y="1556327"/>
                <a:ext cx="457200" cy="457200"/>
              </a:xfrm>
              <a:prstGeom prst="ellipse">
                <a:avLst/>
              </a:prstGeom>
              <a:noFill/>
              <a:ln w="25400" algn="ctr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 sz="2800">
                    <a:solidFill>
                      <a:schemeClr val="tx1"/>
                    </a:solidFill>
                    <a:latin typeface="Helvetica" pitchFamily="84" charset="0"/>
                    <a:ea typeface="ＭＳ Ｐゴシック" pitchFamily="28" charset="-128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Helvetica" pitchFamily="84" charset="0"/>
                    <a:ea typeface="ＭＳ Ｐゴシック" pitchFamily="28" charset="-128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Helvetica" pitchFamily="84" charset="0"/>
                    <a:ea typeface="ＭＳ Ｐゴシック" pitchFamily="28" charset="-128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Helvetica" pitchFamily="84" charset="0"/>
                    <a:ea typeface="ＭＳ Ｐゴシック" pitchFamily="28" charset="-128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Helvetica" pitchFamily="84" charset="0"/>
                    <a:ea typeface="ＭＳ Ｐゴシック" pitchFamily="28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Helvetica" pitchFamily="84" charset="0"/>
                    <a:ea typeface="ＭＳ Ｐゴシック" pitchFamily="28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Helvetica" pitchFamily="84" charset="0"/>
                    <a:ea typeface="ＭＳ Ｐゴシック" pitchFamily="28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Helvetica" pitchFamily="84" charset="0"/>
                    <a:ea typeface="ＭＳ Ｐゴシック" pitchFamily="28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Helvetica" pitchFamily="84" charset="0"/>
                    <a:ea typeface="ＭＳ Ｐゴシック" pitchFamily="28" charset="-128"/>
                  </a:defRPr>
                </a:lvl9pPr>
              </a:lstStyle>
              <a:p>
                <a:endParaRPr lang="en-US" altLang="en-US"/>
              </a:p>
            </p:txBody>
          </p:sp>
          <p:cxnSp>
            <p:nvCxnSpPr>
              <p:cNvPr id="6205" name="Straight Connector 132"/>
              <p:cNvCxnSpPr>
                <a:cxnSpLocks noChangeShapeType="1"/>
                <a:stCxn id="6204" idx="0"/>
              </p:cNvCxnSpPr>
              <p:nvPr/>
            </p:nvCxnSpPr>
            <p:spPr bwMode="auto">
              <a:xfrm rot="5400000" flipH="1" flipV="1">
                <a:off x="3633354" y="1402773"/>
                <a:ext cx="300182" cy="6927"/>
              </a:xfrm>
              <a:prstGeom prst="line">
                <a:avLst/>
              </a:prstGeom>
              <a:noFill/>
              <a:ln w="25400" algn="ctr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sp>
          <p:nvSpPr>
            <p:cNvPr id="6203" name="Rectangle 130"/>
            <p:cNvSpPr>
              <a:spLocks noChangeArrowheads="1"/>
            </p:cNvSpPr>
            <p:nvPr/>
          </p:nvSpPr>
          <p:spPr bwMode="auto">
            <a:xfrm>
              <a:off x="3454400" y="1366981"/>
              <a:ext cx="646545" cy="318665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>
                <a:defRPr sz="2800">
                  <a:solidFill>
                    <a:schemeClr val="tx1"/>
                  </a:solidFill>
                  <a:latin typeface="Helvetica" pitchFamily="84" charset="0"/>
                  <a:ea typeface="ＭＳ Ｐゴシック" pitchFamily="28" charset="-128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Helvetica" pitchFamily="84" charset="0"/>
                  <a:ea typeface="ＭＳ Ｐゴシック" pitchFamily="28" charset="-128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Helvetica" pitchFamily="84" charset="0"/>
                  <a:ea typeface="ＭＳ Ｐゴシック" pitchFamily="28" charset="-128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Helvetica" pitchFamily="84" charset="0"/>
                  <a:ea typeface="ＭＳ Ｐゴシック" pitchFamily="28" charset="-128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Helvetica" pitchFamily="84" charset="0"/>
                  <a:ea typeface="ＭＳ Ｐゴシック" pitchFamily="28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Helvetica" pitchFamily="84" charset="0"/>
                  <a:ea typeface="ＭＳ Ｐゴシック" pitchFamily="28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Helvetica" pitchFamily="84" charset="0"/>
                  <a:ea typeface="ＭＳ Ｐゴシック" pitchFamily="28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Helvetica" pitchFamily="84" charset="0"/>
                  <a:ea typeface="ＭＳ Ｐゴシック" pitchFamily="28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Helvetica" pitchFamily="84" charset="0"/>
                  <a:ea typeface="ＭＳ Ｐゴシック" pitchFamily="28" charset="-128"/>
                </a:defRPr>
              </a:lvl9pPr>
            </a:lstStyle>
            <a:p>
              <a:endParaRPr lang="en-US" altLang="en-US"/>
            </a:p>
          </p:txBody>
        </p:sp>
      </p:grpSp>
      <p:sp>
        <p:nvSpPr>
          <p:cNvPr id="6194" name="TextBox 133"/>
          <p:cNvSpPr txBox="1">
            <a:spLocks noChangeArrowheads="1"/>
          </p:cNvSpPr>
          <p:nvPr/>
        </p:nvSpPr>
        <p:spPr bwMode="auto">
          <a:xfrm>
            <a:off x="1141413" y="2233613"/>
            <a:ext cx="55403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r>
              <a:rPr lang="en-US" altLang="en-US" sz="4000" b="1">
                <a:latin typeface="Times" pitchFamily="18" charset="0"/>
              </a:rPr>
              <a:t>A</a:t>
            </a:r>
          </a:p>
        </p:txBody>
      </p:sp>
      <p:sp>
        <p:nvSpPr>
          <p:cNvPr id="6195" name="TextBox 134"/>
          <p:cNvSpPr txBox="1">
            <a:spLocks noChangeArrowheads="1"/>
          </p:cNvSpPr>
          <p:nvPr/>
        </p:nvSpPr>
        <p:spPr bwMode="auto">
          <a:xfrm>
            <a:off x="3417888" y="2274888"/>
            <a:ext cx="525462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r>
              <a:rPr lang="en-US" altLang="en-US" sz="4000" b="1">
                <a:latin typeface="Times" pitchFamily="18" charset="0"/>
              </a:rPr>
              <a:t>B</a:t>
            </a:r>
          </a:p>
        </p:txBody>
      </p:sp>
      <p:sp>
        <p:nvSpPr>
          <p:cNvPr id="6196" name="TextBox 135"/>
          <p:cNvSpPr txBox="1">
            <a:spLocks noChangeArrowheads="1"/>
          </p:cNvSpPr>
          <p:nvPr/>
        </p:nvSpPr>
        <p:spPr bwMode="auto">
          <a:xfrm>
            <a:off x="5418138" y="2270125"/>
            <a:ext cx="8953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r>
              <a:rPr lang="en-US" altLang="en-US" sz="4000" b="1">
                <a:latin typeface="Times" pitchFamily="18" charset="0"/>
              </a:rPr>
              <a:t>AB</a:t>
            </a:r>
          </a:p>
        </p:txBody>
      </p:sp>
      <p:sp>
        <p:nvSpPr>
          <p:cNvPr id="6197" name="TextBox 136"/>
          <p:cNvSpPr txBox="1">
            <a:spLocks noChangeArrowheads="1"/>
          </p:cNvSpPr>
          <p:nvPr/>
        </p:nvSpPr>
        <p:spPr bwMode="auto">
          <a:xfrm>
            <a:off x="7726363" y="2260600"/>
            <a:ext cx="5842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r>
              <a:rPr lang="en-US" altLang="en-US" sz="4000" b="1">
                <a:latin typeface="Times" pitchFamily="18" charset="0"/>
              </a:rPr>
              <a:t>O</a:t>
            </a:r>
          </a:p>
        </p:txBody>
      </p:sp>
      <p:sp>
        <p:nvSpPr>
          <p:cNvPr id="122" name="TextBox 121"/>
          <p:cNvSpPr txBox="1">
            <a:spLocks noChangeArrowheads="1"/>
          </p:cNvSpPr>
          <p:nvPr/>
        </p:nvSpPr>
        <p:spPr bwMode="auto">
          <a:xfrm>
            <a:off x="5421313" y="2274888"/>
            <a:ext cx="10922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r>
              <a:rPr lang="en-US" altLang="en-US" sz="4000" b="1">
                <a:latin typeface="Times" pitchFamily="18" charset="0"/>
              </a:rPr>
              <a:t>AB</a:t>
            </a:r>
            <a:r>
              <a:rPr lang="en-US" altLang="en-US" sz="4000" b="1" baseline="30000">
                <a:latin typeface="Times" pitchFamily="18" charset="0"/>
              </a:rPr>
              <a:t>+</a:t>
            </a:r>
          </a:p>
        </p:txBody>
      </p:sp>
      <p:sp>
        <p:nvSpPr>
          <p:cNvPr id="123" name="TextBox 133"/>
          <p:cNvSpPr txBox="1">
            <a:spLocks noChangeArrowheads="1"/>
          </p:cNvSpPr>
          <p:nvPr/>
        </p:nvSpPr>
        <p:spPr bwMode="auto">
          <a:xfrm>
            <a:off x="1146175" y="2238375"/>
            <a:ext cx="66833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r>
              <a:rPr lang="en-US" altLang="en-US" sz="4000" b="1">
                <a:latin typeface="Times" pitchFamily="18" charset="0"/>
              </a:rPr>
              <a:t>A</a:t>
            </a:r>
            <a:r>
              <a:rPr lang="en-US" altLang="en-US" sz="4000" b="1" baseline="30000">
                <a:latin typeface="Times" pitchFamily="18" charset="0"/>
              </a:rPr>
              <a:t>-</a:t>
            </a:r>
          </a:p>
        </p:txBody>
      </p:sp>
      <p:sp>
        <p:nvSpPr>
          <p:cNvPr id="124" name="TextBox 134"/>
          <p:cNvSpPr txBox="1">
            <a:spLocks noChangeArrowheads="1"/>
          </p:cNvSpPr>
          <p:nvPr/>
        </p:nvSpPr>
        <p:spPr bwMode="auto">
          <a:xfrm>
            <a:off x="3413125" y="2270125"/>
            <a:ext cx="63976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r>
              <a:rPr lang="en-US" altLang="en-US" sz="4000" b="1">
                <a:latin typeface="Times" pitchFamily="18" charset="0"/>
              </a:rPr>
              <a:t>B</a:t>
            </a:r>
            <a:r>
              <a:rPr lang="en-US" altLang="en-US" sz="4000" b="1" baseline="30000">
                <a:latin typeface="Times" pitchFamily="18" charset="0"/>
              </a:rPr>
              <a:t>-</a:t>
            </a:r>
          </a:p>
        </p:txBody>
      </p:sp>
      <p:sp>
        <p:nvSpPr>
          <p:cNvPr id="125" name="TextBox 136"/>
          <p:cNvSpPr txBox="1">
            <a:spLocks noChangeArrowheads="1"/>
          </p:cNvSpPr>
          <p:nvPr/>
        </p:nvSpPr>
        <p:spPr bwMode="auto">
          <a:xfrm>
            <a:off x="7731125" y="2265363"/>
            <a:ext cx="69691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r>
              <a:rPr lang="en-US" altLang="en-US" sz="4000" b="1">
                <a:latin typeface="Times" pitchFamily="18" charset="0"/>
              </a:rPr>
              <a:t>O</a:t>
            </a:r>
            <a:r>
              <a:rPr lang="en-US" altLang="en-US" sz="4000" b="1" baseline="30000">
                <a:latin typeface="Times" pitchFamily="18" charset="0"/>
              </a:rPr>
              <a:t>-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9535"/>
    </mc:Choice>
    <mc:Fallback xmlns="">
      <p:transition spd="slow" advTm="23953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 nodeType="clickPar">
                      <p:stCondLst>
                        <p:cond delay="indefinite"/>
                      </p:stCondLst>
                      <p:childTnLst>
                        <p:par>
                          <p:cTn id="1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 nodeType="clickPar">
                      <p:stCondLst>
                        <p:cond delay="indefinite"/>
                      </p:stCondLst>
                      <p:childTnLst>
                        <p:par>
                          <p:cTn id="1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 nodeType="clickPar">
                      <p:stCondLst>
                        <p:cond delay="indefinite"/>
                      </p:stCondLst>
                      <p:childTnLst>
                        <p:par>
                          <p:cTn id="1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3" grpId="0" animBg="1"/>
      <p:bldP spid="4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2" grpId="0" animBg="1"/>
      <p:bldP spid="63" grpId="0" animBg="1"/>
      <p:bldP spid="64" grpId="0" animBg="1"/>
      <p:bldP spid="122" grpId="0"/>
      <p:bldP spid="123" grpId="0"/>
      <p:bldP spid="124" grpId="0"/>
      <p:bldP spid="12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40" descr="07_12Figure-U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470"/>
          <a:stretch>
            <a:fillRect/>
          </a:stretch>
        </p:blipFill>
        <p:spPr bwMode="auto">
          <a:xfrm>
            <a:off x="614363" y="-6350"/>
            <a:ext cx="8548687" cy="3529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2" name="Rectangle 41"/>
          <p:cNvSpPr>
            <a:spLocks noChangeArrowheads="1"/>
          </p:cNvSpPr>
          <p:nvPr/>
        </p:nvSpPr>
        <p:spPr bwMode="auto">
          <a:xfrm>
            <a:off x="3003550" y="369888"/>
            <a:ext cx="102393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pPr eaLnBrk="1" hangingPunct="1"/>
            <a:r>
              <a:rPr lang="en-US" altLang="en-US" sz="1400" b="1">
                <a:cs typeface="Arial" charset="0"/>
              </a:rPr>
              <a:t>Antigen A</a:t>
            </a:r>
          </a:p>
        </p:txBody>
      </p:sp>
      <p:sp>
        <p:nvSpPr>
          <p:cNvPr id="7173" name="Rectangle 42"/>
          <p:cNvSpPr>
            <a:spLocks noChangeArrowheads="1"/>
          </p:cNvSpPr>
          <p:nvPr/>
        </p:nvSpPr>
        <p:spPr bwMode="auto">
          <a:xfrm>
            <a:off x="4621213" y="382588"/>
            <a:ext cx="1023937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pPr eaLnBrk="1" hangingPunct="1"/>
            <a:r>
              <a:rPr lang="en-US" altLang="en-US" sz="1400" b="1">
                <a:cs typeface="Arial" charset="0"/>
              </a:rPr>
              <a:t>Antigen B</a:t>
            </a:r>
          </a:p>
        </p:txBody>
      </p:sp>
      <p:sp>
        <p:nvSpPr>
          <p:cNvPr id="7174" name="Rectangle 43"/>
          <p:cNvSpPr>
            <a:spLocks noChangeArrowheads="1"/>
          </p:cNvSpPr>
          <p:nvPr/>
        </p:nvSpPr>
        <p:spPr bwMode="auto">
          <a:xfrm>
            <a:off x="5878513" y="379413"/>
            <a:ext cx="1665287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pPr eaLnBrk="1" hangingPunct="1"/>
            <a:r>
              <a:rPr lang="en-US" altLang="en-US" sz="1400" b="1">
                <a:cs typeface="Arial" charset="0"/>
              </a:rPr>
              <a:t>Antigens A and B</a:t>
            </a:r>
          </a:p>
        </p:txBody>
      </p:sp>
      <p:sp>
        <p:nvSpPr>
          <p:cNvPr id="7175" name="Rectangle 44"/>
          <p:cNvSpPr>
            <a:spLocks noChangeArrowheads="1"/>
          </p:cNvSpPr>
          <p:nvPr/>
        </p:nvSpPr>
        <p:spPr bwMode="auto">
          <a:xfrm>
            <a:off x="7658100" y="379413"/>
            <a:ext cx="1309688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pPr algn="ctr"/>
            <a:r>
              <a:rPr lang="en-US" altLang="en-US" sz="1400" b="1">
                <a:cs typeface="Arial" charset="0"/>
              </a:rPr>
              <a:t>Neither A nor</a:t>
            </a:r>
          </a:p>
          <a:p>
            <a:pPr algn="ctr"/>
            <a:r>
              <a:rPr lang="en-US" altLang="en-US" sz="1400" b="1">
                <a:cs typeface="Arial" charset="0"/>
              </a:rPr>
              <a:t>B antigens</a:t>
            </a:r>
          </a:p>
        </p:txBody>
      </p:sp>
      <p:sp>
        <p:nvSpPr>
          <p:cNvPr id="7176" name="Rectangle 45"/>
          <p:cNvSpPr>
            <a:spLocks noChangeArrowheads="1"/>
          </p:cNvSpPr>
          <p:nvPr/>
        </p:nvSpPr>
        <p:spPr bwMode="auto">
          <a:xfrm>
            <a:off x="1216025" y="1157288"/>
            <a:ext cx="14986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pPr eaLnBrk="1" hangingPunct="1"/>
            <a:r>
              <a:rPr lang="en-US" altLang="en-US" sz="1400" b="1">
                <a:cs typeface="Arial" charset="0"/>
              </a:rPr>
              <a:t>Red blood cells</a:t>
            </a:r>
          </a:p>
        </p:txBody>
      </p:sp>
      <p:sp>
        <p:nvSpPr>
          <p:cNvPr id="7177" name="Rectangle 46"/>
          <p:cNvSpPr>
            <a:spLocks noChangeArrowheads="1"/>
          </p:cNvSpPr>
          <p:nvPr/>
        </p:nvSpPr>
        <p:spPr bwMode="auto">
          <a:xfrm>
            <a:off x="958850" y="2490788"/>
            <a:ext cx="1744663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pPr eaLnBrk="1" hangingPunct="1"/>
            <a:r>
              <a:rPr lang="en-US" altLang="en-US" sz="1400" b="1">
                <a:cs typeface="Arial" charset="0"/>
              </a:rPr>
              <a:t>Plasma antibodies</a:t>
            </a:r>
          </a:p>
        </p:txBody>
      </p:sp>
      <p:sp>
        <p:nvSpPr>
          <p:cNvPr id="7178" name="Rectangle 51"/>
          <p:cNvSpPr>
            <a:spLocks noChangeArrowheads="1"/>
          </p:cNvSpPr>
          <p:nvPr/>
        </p:nvSpPr>
        <p:spPr bwMode="auto">
          <a:xfrm>
            <a:off x="3381375" y="3217863"/>
            <a:ext cx="31273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pPr eaLnBrk="1" hangingPunct="1"/>
            <a:r>
              <a:rPr lang="en-US" altLang="en-US" sz="1400" b="1">
                <a:cs typeface="Arial" charset="0"/>
              </a:rPr>
              <a:t>B</a:t>
            </a:r>
          </a:p>
        </p:txBody>
      </p:sp>
      <p:sp>
        <p:nvSpPr>
          <p:cNvPr id="7179" name="Rectangle 52"/>
          <p:cNvSpPr>
            <a:spLocks noChangeArrowheads="1"/>
          </p:cNvSpPr>
          <p:nvPr/>
        </p:nvSpPr>
        <p:spPr bwMode="auto">
          <a:xfrm>
            <a:off x="4967288" y="3214688"/>
            <a:ext cx="312737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pPr eaLnBrk="1" hangingPunct="1"/>
            <a:r>
              <a:rPr lang="en-US" altLang="en-US" sz="1400" b="1">
                <a:cs typeface="Arial" charset="0"/>
              </a:rPr>
              <a:t>A</a:t>
            </a:r>
          </a:p>
        </p:txBody>
      </p:sp>
      <p:sp>
        <p:nvSpPr>
          <p:cNvPr id="7180" name="Rectangle 65"/>
          <p:cNvSpPr>
            <a:spLocks noChangeArrowheads="1"/>
          </p:cNvSpPr>
          <p:nvPr/>
        </p:nvSpPr>
        <p:spPr bwMode="auto">
          <a:xfrm>
            <a:off x="5978525" y="3211513"/>
            <a:ext cx="14874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pPr eaLnBrk="1" hangingPunct="1"/>
            <a:r>
              <a:rPr lang="en-US" altLang="en-US" sz="1400" b="1">
                <a:cs typeface="Arial" charset="0"/>
              </a:rPr>
              <a:t>Neither A nor B</a:t>
            </a:r>
          </a:p>
        </p:txBody>
      </p:sp>
      <p:sp>
        <p:nvSpPr>
          <p:cNvPr id="7181" name="Rectangle 66"/>
          <p:cNvSpPr>
            <a:spLocks noChangeArrowheads="1"/>
          </p:cNvSpPr>
          <p:nvPr/>
        </p:nvSpPr>
        <p:spPr bwMode="auto">
          <a:xfrm>
            <a:off x="7883525" y="3211513"/>
            <a:ext cx="855663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pPr eaLnBrk="1" hangingPunct="1"/>
            <a:r>
              <a:rPr lang="en-US" altLang="en-US" sz="1400" b="1">
                <a:cs typeface="Arial" charset="0"/>
              </a:rPr>
              <a:t>A and B</a:t>
            </a:r>
          </a:p>
        </p:txBody>
      </p:sp>
      <p:sp>
        <p:nvSpPr>
          <p:cNvPr id="7182" name="Rectangle 67"/>
          <p:cNvSpPr>
            <a:spLocks noChangeArrowheads="1"/>
          </p:cNvSpPr>
          <p:nvPr/>
        </p:nvSpPr>
        <p:spPr bwMode="auto">
          <a:xfrm>
            <a:off x="3146425" y="23813"/>
            <a:ext cx="7762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pPr eaLnBrk="1" hangingPunct="1"/>
            <a:r>
              <a:rPr lang="en-US" altLang="en-US" sz="1400" b="1">
                <a:solidFill>
                  <a:schemeClr val="bg1"/>
                </a:solidFill>
                <a:cs typeface="Arial" charset="0"/>
              </a:rPr>
              <a:t>Type A</a:t>
            </a:r>
          </a:p>
        </p:txBody>
      </p:sp>
      <p:sp>
        <p:nvSpPr>
          <p:cNvPr id="7183" name="Rectangle 68"/>
          <p:cNvSpPr>
            <a:spLocks noChangeArrowheads="1"/>
          </p:cNvSpPr>
          <p:nvPr/>
        </p:nvSpPr>
        <p:spPr bwMode="auto">
          <a:xfrm>
            <a:off x="4740275" y="20638"/>
            <a:ext cx="7762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pPr eaLnBrk="1" hangingPunct="1"/>
            <a:r>
              <a:rPr lang="en-US" altLang="en-US" sz="1400" b="1">
                <a:solidFill>
                  <a:schemeClr val="bg1"/>
                </a:solidFill>
                <a:cs typeface="Arial" charset="0"/>
              </a:rPr>
              <a:t>Type B</a:t>
            </a:r>
          </a:p>
        </p:txBody>
      </p:sp>
      <p:sp>
        <p:nvSpPr>
          <p:cNvPr id="7184" name="Rectangle 69"/>
          <p:cNvSpPr>
            <a:spLocks noChangeArrowheads="1"/>
          </p:cNvSpPr>
          <p:nvPr/>
        </p:nvSpPr>
        <p:spPr bwMode="auto">
          <a:xfrm>
            <a:off x="6257925" y="20638"/>
            <a:ext cx="9048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pPr eaLnBrk="1" hangingPunct="1"/>
            <a:r>
              <a:rPr lang="en-US" altLang="en-US" sz="1400" b="1">
                <a:solidFill>
                  <a:schemeClr val="bg1"/>
                </a:solidFill>
                <a:cs typeface="Arial" charset="0"/>
              </a:rPr>
              <a:t>Type AB</a:t>
            </a:r>
          </a:p>
        </p:txBody>
      </p:sp>
      <p:sp>
        <p:nvSpPr>
          <p:cNvPr id="7185" name="Rectangle 70"/>
          <p:cNvSpPr>
            <a:spLocks noChangeArrowheads="1"/>
          </p:cNvSpPr>
          <p:nvPr/>
        </p:nvSpPr>
        <p:spPr bwMode="auto">
          <a:xfrm>
            <a:off x="7912100" y="23813"/>
            <a:ext cx="7874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pPr eaLnBrk="1" hangingPunct="1"/>
            <a:r>
              <a:rPr lang="en-US" altLang="en-US" sz="1400" b="1">
                <a:solidFill>
                  <a:schemeClr val="bg1"/>
                </a:solidFill>
                <a:cs typeface="Arial" charset="0"/>
              </a:rPr>
              <a:t>Type O</a:t>
            </a:r>
          </a:p>
        </p:txBody>
      </p:sp>
      <p:sp>
        <p:nvSpPr>
          <p:cNvPr id="7186" name="Line 71"/>
          <p:cNvSpPr>
            <a:spLocks noChangeShapeType="1"/>
          </p:cNvSpPr>
          <p:nvPr/>
        </p:nvSpPr>
        <p:spPr bwMode="auto">
          <a:xfrm>
            <a:off x="3511550" y="661988"/>
            <a:ext cx="0" cy="1873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87" name="Line 72"/>
          <p:cNvSpPr>
            <a:spLocks noChangeShapeType="1"/>
          </p:cNvSpPr>
          <p:nvPr/>
        </p:nvSpPr>
        <p:spPr bwMode="auto">
          <a:xfrm>
            <a:off x="5127625" y="668338"/>
            <a:ext cx="0" cy="1809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7188" name="Picture 73" descr="C:\Users\Gary\Desktop\Gary's Files\Teaching\GCC\BIO102 - Human Biology Online\Ch07 - Blood\07_Labeled_Images\07_14Figure-L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3516313"/>
            <a:ext cx="3983038" cy="3341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5983"/>
    </mc:Choice>
    <mc:Fallback xmlns="">
      <p:transition spd="slow" advTm="10598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43" descr="07_13Figure-U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70"/>
          <a:stretch>
            <a:fillRect/>
          </a:stretch>
        </p:blipFill>
        <p:spPr bwMode="auto">
          <a:xfrm>
            <a:off x="296863" y="1389063"/>
            <a:ext cx="8548687" cy="3916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0" name="Rectangle 44"/>
          <p:cNvSpPr>
            <a:spLocks noChangeArrowheads="1"/>
          </p:cNvSpPr>
          <p:nvPr/>
        </p:nvSpPr>
        <p:spPr bwMode="auto">
          <a:xfrm>
            <a:off x="314325" y="2146300"/>
            <a:ext cx="392113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pPr eaLnBrk="1" hangingPunct="1"/>
            <a:r>
              <a:rPr lang="en-US" altLang="en-US" sz="900" b="1">
                <a:cs typeface="Arial" charset="0"/>
              </a:rPr>
              <a:t>RH</a:t>
            </a:r>
            <a:r>
              <a:rPr lang="en-US" altLang="en-US" sz="900" b="1" baseline="30000">
                <a:cs typeface="Arial" charset="0"/>
              </a:rPr>
              <a:t>–</a:t>
            </a:r>
            <a:endParaRPr lang="en-US" altLang="en-US" sz="900" b="1">
              <a:cs typeface="Arial" charset="0"/>
            </a:endParaRPr>
          </a:p>
        </p:txBody>
      </p:sp>
      <p:sp>
        <p:nvSpPr>
          <p:cNvPr id="9221" name="Rectangle 45"/>
          <p:cNvSpPr>
            <a:spLocks noChangeArrowheads="1"/>
          </p:cNvSpPr>
          <p:nvPr/>
        </p:nvSpPr>
        <p:spPr bwMode="auto">
          <a:xfrm>
            <a:off x="1333500" y="2501900"/>
            <a:ext cx="3937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pPr eaLnBrk="1" hangingPunct="1"/>
            <a:r>
              <a:rPr lang="en-US" altLang="en-US" sz="900" b="1">
                <a:cs typeface="Arial" charset="0"/>
              </a:rPr>
              <a:t>RH</a:t>
            </a:r>
            <a:r>
              <a:rPr lang="en-US" altLang="en-US" sz="900" b="1" baseline="30000">
                <a:cs typeface="Arial" charset="0"/>
              </a:rPr>
              <a:t>+</a:t>
            </a:r>
            <a:endParaRPr lang="en-US" altLang="en-US" sz="900" b="1">
              <a:cs typeface="Arial" charset="0"/>
            </a:endParaRPr>
          </a:p>
        </p:txBody>
      </p:sp>
      <p:sp>
        <p:nvSpPr>
          <p:cNvPr id="9222" name="Rectangle 46"/>
          <p:cNvSpPr>
            <a:spLocks noChangeArrowheads="1"/>
          </p:cNvSpPr>
          <p:nvPr/>
        </p:nvSpPr>
        <p:spPr bwMode="auto">
          <a:xfrm>
            <a:off x="815975" y="3136900"/>
            <a:ext cx="3937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pPr eaLnBrk="1" hangingPunct="1"/>
            <a:r>
              <a:rPr lang="en-US" altLang="en-US" sz="900" b="1">
                <a:cs typeface="Arial" charset="0"/>
              </a:rPr>
              <a:t>RH</a:t>
            </a:r>
            <a:r>
              <a:rPr lang="en-US" altLang="en-US" sz="900" b="1" baseline="30000">
                <a:cs typeface="Arial" charset="0"/>
              </a:rPr>
              <a:t>+</a:t>
            </a:r>
            <a:endParaRPr lang="en-US" altLang="en-US" sz="900" b="1">
              <a:cs typeface="Arial" charset="0"/>
            </a:endParaRPr>
          </a:p>
        </p:txBody>
      </p:sp>
      <p:sp>
        <p:nvSpPr>
          <p:cNvPr id="22575" name="Rectangle 47"/>
          <p:cNvSpPr>
            <a:spLocks noChangeArrowheads="1"/>
          </p:cNvSpPr>
          <p:nvPr/>
        </p:nvSpPr>
        <p:spPr bwMode="auto">
          <a:xfrm>
            <a:off x="2511425" y="1362075"/>
            <a:ext cx="126365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r>
              <a:rPr lang="en-US" altLang="en-US" sz="900" b="1">
                <a:cs typeface="Arial" charset="0"/>
              </a:rPr>
              <a:t>Placenta separating</a:t>
            </a:r>
          </a:p>
          <a:p>
            <a:r>
              <a:rPr lang="en-US" altLang="en-US" sz="900" b="1">
                <a:cs typeface="Arial" charset="0"/>
              </a:rPr>
              <a:t>from uterus</a:t>
            </a:r>
          </a:p>
        </p:txBody>
      </p:sp>
      <p:sp>
        <p:nvSpPr>
          <p:cNvPr id="22576" name="Rectangle 48"/>
          <p:cNvSpPr>
            <a:spLocks noChangeArrowheads="1"/>
          </p:cNvSpPr>
          <p:nvPr/>
        </p:nvSpPr>
        <p:spPr bwMode="auto">
          <a:xfrm>
            <a:off x="2514600" y="1749425"/>
            <a:ext cx="65405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pPr eaLnBrk="1" hangingPunct="1"/>
            <a:r>
              <a:rPr lang="en-US" altLang="en-US" sz="900" b="1">
                <a:cs typeface="Arial" charset="0"/>
              </a:rPr>
              <a:t>Placenta</a:t>
            </a:r>
          </a:p>
        </p:txBody>
      </p:sp>
      <p:sp>
        <p:nvSpPr>
          <p:cNvPr id="22577" name="Rectangle 49"/>
          <p:cNvSpPr>
            <a:spLocks noChangeArrowheads="1"/>
          </p:cNvSpPr>
          <p:nvPr/>
        </p:nvSpPr>
        <p:spPr bwMode="auto">
          <a:xfrm>
            <a:off x="1895475" y="1981200"/>
            <a:ext cx="97155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pPr eaLnBrk="1" hangingPunct="1"/>
            <a:r>
              <a:rPr lang="en-US" altLang="en-US" sz="900" b="1">
                <a:cs typeface="Arial" charset="0"/>
              </a:rPr>
              <a:t>Umbilical cord</a:t>
            </a:r>
          </a:p>
        </p:txBody>
      </p:sp>
      <p:sp>
        <p:nvSpPr>
          <p:cNvPr id="22578" name="Rectangle 50"/>
          <p:cNvSpPr>
            <a:spLocks noChangeArrowheads="1"/>
          </p:cNvSpPr>
          <p:nvPr/>
        </p:nvSpPr>
        <p:spPr bwMode="auto">
          <a:xfrm>
            <a:off x="3155950" y="1978025"/>
            <a:ext cx="5461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pPr eaLnBrk="1" hangingPunct="1"/>
            <a:r>
              <a:rPr lang="en-US" altLang="en-US" sz="900" b="1">
                <a:cs typeface="Arial" charset="0"/>
              </a:rPr>
              <a:t>Uterus</a:t>
            </a:r>
          </a:p>
        </p:txBody>
      </p:sp>
      <p:sp>
        <p:nvSpPr>
          <p:cNvPr id="22579" name="Rectangle 51"/>
          <p:cNvSpPr>
            <a:spLocks noChangeArrowheads="1"/>
          </p:cNvSpPr>
          <p:nvPr/>
        </p:nvSpPr>
        <p:spPr bwMode="auto">
          <a:xfrm>
            <a:off x="1714500" y="3698875"/>
            <a:ext cx="10033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r>
              <a:rPr lang="en-US" altLang="en-US" sz="900" b="1">
                <a:cs typeface="Arial" charset="0"/>
              </a:rPr>
              <a:t>Fetal red blood</a:t>
            </a:r>
          </a:p>
          <a:p>
            <a:r>
              <a:rPr lang="en-US" altLang="en-US" sz="900" b="1">
                <a:cs typeface="Arial" charset="0"/>
              </a:rPr>
              <a:t>cells (Rh</a:t>
            </a:r>
            <a:r>
              <a:rPr lang="en-US" altLang="en-US" sz="1000" b="1" baseline="30000">
                <a:cs typeface="Arial" charset="0"/>
              </a:rPr>
              <a:t>+</a:t>
            </a:r>
            <a:r>
              <a:rPr lang="en-US" altLang="en-US" sz="900" b="1">
                <a:cs typeface="Arial" charset="0"/>
              </a:rPr>
              <a:t>)</a:t>
            </a:r>
          </a:p>
        </p:txBody>
      </p:sp>
      <p:sp>
        <p:nvSpPr>
          <p:cNvPr id="22580" name="Rectangle 52"/>
          <p:cNvSpPr>
            <a:spLocks noChangeArrowheads="1"/>
          </p:cNvSpPr>
          <p:nvPr/>
        </p:nvSpPr>
        <p:spPr bwMode="auto">
          <a:xfrm>
            <a:off x="2724150" y="3700463"/>
            <a:ext cx="12065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r>
              <a:rPr lang="en-US" altLang="en-US" sz="900" b="1">
                <a:cs typeface="Arial" charset="0"/>
              </a:rPr>
              <a:t>Maternal red blood</a:t>
            </a:r>
          </a:p>
          <a:p>
            <a:r>
              <a:rPr lang="en-US" altLang="en-US" sz="900" b="1">
                <a:cs typeface="Arial" charset="0"/>
              </a:rPr>
              <a:t>cells (Rh</a:t>
            </a:r>
            <a:r>
              <a:rPr lang="en-US" altLang="en-US" sz="1000" b="1" baseline="30000">
                <a:cs typeface="Arial" charset="0"/>
              </a:rPr>
              <a:t>–</a:t>
            </a:r>
            <a:r>
              <a:rPr lang="en-US" altLang="en-US" sz="900" b="1">
                <a:cs typeface="Arial" charset="0"/>
              </a:rPr>
              <a:t>)</a:t>
            </a:r>
          </a:p>
        </p:txBody>
      </p:sp>
      <p:sp>
        <p:nvSpPr>
          <p:cNvPr id="22581" name="Rectangle 53"/>
          <p:cNvSpPr>
            <a:spLocks noChangeArrowheads="1"/>
          </p:cNvSpPr>
          <p:nvPr/>
        </p:nvSpPr>
        <p:spPr bwMode="auto">
          <a:xfrm>
            <a:off x="1616075" y="4156075"/>
            <a:ext cx="106045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pPr eaLnBrk="1" hangingPunct="1"/>
            <a:r>
              <a:rPr lang="en-US" altLang="en-US" sz="900" b="1">
                <a:cs typeface="Arial" charset="0"/>
              </a:rPr>
              <a:t>Fetal circulation</a:t>
            </a:r>
          </a:p>
        </p:txBody>
      </p:sp>
      <p:sp>
        <p:nvSpPr>
          <p:cNvPr id="22582" name="Rectangle 54"/>
          <p:cNvSpPr>
            <a:spLocks noChangeArrowheads="1"/>
          </p:cNvSpPr>
          <p:nvPr/>
        </p:nvSpPr>
        <p:spPr bwMode="auto">
          <a:xfrm>
            <a:off x="2720975" y="4152900"/>
            <a:ext cx="126365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pPr eaLnBrk="1" hangingPunct="1"/>
            <a:r>
              <a:rPr lang="en-US" altLang="en-US" sz="900" b="1">
                <a:cs typeface="Arial" charset="0"/>
              </a:rPr>
              <a:t>Maternal circulation</a:t>
            </a:r>
          </a:p>
        </p:txBody>
      </p:sp>
      <p:sp>
        <p:nvSpPr>
          <p:cNvPr id="9231" name="Rectangle 55"/>
          <p:cNvSpPr>
            <a:spLocks noChangeArrowheads="1"/>
          </p:cNvSpPr>
          <p:nvPr/>
        </p:nvSpPr>
        <p:spPr bwMode="auto">
          <a:xfrm>
            <a:off x="266700" y="4521200"/>
            <a:ext cx="1619250" cy="806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114300" indent="-1143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pPr>
              <a:lnSpc>
                <a:spcPct val="105000"/>
              </a:lnSpc>
              <a:buFont typeface="Helvetica" pitchFamily="84" charset="0"/>
              <a:buAutoNum type="alphaLcParenR"/>
            </a:pPr>
            <a:r>
              <a:rPr lang="en-US" altLang="en-US" sz="900" b="1">
                <a:cs typeface="Arial" charset="0"/>
              </a:rPr>
              <a:t> When an Rh positive</a:t>
            </a:r>
          </a:p>
          <a:p>
            <a:pPr>
              <a:lnSpc>
                <a:spcPct val="105000"/>
              </a:lnSpc>
            </a:pPr>
            <a:r>
              <a:rPr lang="en-US" altLang="en-US" sz="900" b="1">
                <a:cs typeface="Arial" charset="0"/>
              </a:rPr>
              <a:t>	 man fathers a child by</a:t>
            </a:r>
          </a:p>
          <a:p>
            <a:pPr>
              <a:lnSpc>
                <a:spcPct val="105000"/>
              </a:lnSpc>
            </a:pPr>
            <a:r>
              <a:rPr lang="en-US" altLang="en-US" sz="900" b="1">
                <a:cs typeface="Arial" charset="0"/>
              </a:rPr>
              <a:t>	 an Rh negative woman,</a:t>
            </a:r>
          </a:p>
          <a:p>
            <a:pPr>
              <a:lnSpc>
                <a:spcPct val="105000"/>
              </a:lnSpc>
            </a:pPr>
            <a:r>
              <a:rPr lang="en-US" altLang="en-US" sz="900" b="1">
                <a:cs typeface="Arial" charset="0"/>
              </a:rPr>
              <a:t>	 the fetus may inherit</a:t>
            </a:r>
          </a:p>
          <a:p>
            <a:pPr>
              <a:lnSpc>
                <a:spcPct val="105000"/>
              </a:lnSpc>
            </a:pPr>
            <a:r>
              <a:rPr lang="en-US" altLang="en-US" sz="900" b="1">
                <a:cs typeface="Arial" charset="0"/>
              </a:rPr>
              <a:t>	 the Rh positive antigen.</a:t>
            </a:r>
          </a:p>
        </p:txBody>
      </p:sp>
      <p:sp>
        <p:nvSpPr>
          <p:cNvPr id="22584" name="Rectangle 56"/>
          <p:cNvSpPr>
            <a:spLocks noChangeArrowheads="1"/>
          </p:cNvSpPr>
          <p:nvPr/>
        </p:nvSpPr>
        <p:spPr bwMode="auto">
          <a:xfrm>
            <a:off x="1847850" y="4525963"/>
            <a:ext cx="1816100" cy="806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114300" indent="-1143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pPr>
              <a:lnSpc>
                <a:spcPct val="105000"/>
              </a:lnSpc>
              <a:buFont typeface="Helvetica" pitchFamily="84" charset="0"/>
              <a:buAutoNum type="alphaLcParenR" startAt="2"/>
            </a:pPr>
            <a:r>
              <a:rPr lang="en-US" altLang="en-US" sz="900" b="1">
                <a:cs typeface="Arial" charset="0"/>
              </a:rPr>
              <a:t> During pregnancy or more</a:t>
            </a:r>
          </a:p>
          <a:p>
            <a:pPr>
              <a:lnSpc>
                <a:spcPct val="105000"/>
              </a:lnSpc>
            </a:pPr>
            <a:r>
              <a:rPr lang="en-US" altLang="en-US" sz="900" b="1">
                <a:cs typeface="Arial" charset="0"/>
              </a:rPr>
              <a:t>	 commonly at childbirth, a</a:t>
            </a:r>
          </a:p>
          <a:p>
            <a:pPr>
              <a:lnSpc>
                <a:spcPct val="105000"/>
              </a:lnSpc>
            </a:pPr>
            <a:r>
              <a:rPr lang="en-US" altLang="en-US" sz="900" b="1">
                <a:cs typeface="Arial" charset="0"/>
              </a:rPr>
              <a:t>	 small amount of fetal blood</a:t>
            </a:r>
          </a:p>
          <a:p>
            <a:pPr>
              <a:lnSpc>
                <a:spcPct val="105000"/>
              </a:lnSpc>
            </a:pPr>
            <a:r>
              <a:rPr lang="en-US" altLang="en-US" sz="900" b="1">
                <a:cs typeface="Arial" charset="0"/>
              </a:rPr>
              <a:t>	 enters the mother’s</a:t>
            </a:r>
          </a:p>
          <a:p>
            <a:pPr>
              <a:lnSpc>
                <a:spcPct val="105000"/>
              </a:lnSpc>
            </a:pPr>
            <a:r>
              <a:rPr lang="en-US" altLang="en-US" sz="900" b="1">
                <a:cs typeface="Arial" charset="0"/>
              </a:rPr>
              <a:t>	 circulation.</a:t>
            </a:r>
          </a:p>
        </p:txBody>
      </p:sp>
      <p:sp>
        <p:nvSpPr>
          <p:cNvPr id="22585" name="Rectangle 57"/>
          <p:cNvSpPr>
            <a:spLocks noChangeArrowheads="1"/>
          </p:cNvSpPr>
          <p:nvPr/>
        </p:nvSpPr>
        <p:spPr bwMode="auto">
          <a:xfrm>
            <a:off x="4010025" y="4522788"/>
            <a:ext cx="2076450" cy="663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114300" indent="-1143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pPr>
              <a:lnSpc>
                <a:spcPct val="105000"/>
              </a:lnSpc>
              <a:buFont typeface="Helvetica" pitchFamily="84" charset="0"/>
              <a:buAutoNum type="alphaLcParenR" startAt="3"/>
            </a:pPr>
            <a:r>
              <a:rPr lang="en-US" altLang="en-US" sz="900" b="1">
                <a:cs typeface="Arial" charset="0"/>
              </a:rPr>
              <a:t> Over the next several weeks the</a:t>
            </a:r>
          </a:p>
          <a:p>
            <a:pPr>
              <a:lnSpc>
                <a:spcPct val="105000"/>
              </a:lnSpc>
            </a:pPr>
            <a:r>
              <a:rPr lang="en-US" altLang="en-US" sz="900" b="1">
                <a:cs typeface="Arial" charset="0"/>
              </a:rPr>
              <a:t>	 woman develops antibodies</a:t>
            </a:r>
          </a:p>
          <a:p>
            <a:pPr>
              <a:lnSpc>
                <a:spcPct val="105000"/>
              </a:lnSpc>
            </a:pPr>
            <a:r>
              <a:rPr lang="en-US" altLang="en-US" sz="900" b="1">
                <a:cs typeface="Arial" charset="0"/>
              </a:rPr>
              <a:t>	 and an immune memory against</a:t>
            </a:r>
          </a:p>
          <a:p>
            <a:pPr>
              <a:lnSpc>
                <a:spcPct val="105000"/>
              </a:lnSpc>
            </a:pPr>
            <a:r>
              <a:rPr lang="en-US" altLang="en-US" sz="900" b="1">
                <a:cs typeface="Arial" charset="0"/>
              </a:rPr>
              <a:t>	 the Rh antigen.</a:t>
            </a:r>
          </a:p>
        </p:txBody>
      </p:sp>
      <p:sp>
        <p:nvSpPr>
          <p:cNvPr id="22586" name="Rectangle 58"/>
          <p:cNvSpPr>
            <a:spLocks noChangeArrowheads="1"/>
          </p:cNvSpPr>
          <p:nvPr/>
        </p:nvSpPr>
        <p:spPr bwMode="auto">
          <a:xfrm>
            <a:off x="6283325" y="4525963"/>
            <a:ext cx="2419350" cy="806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114300" indent="-1143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pPr>
              <a:lnSpc>
                <a:spcPct val="105000"/>
              </a:lnSpc>
              <a:buFont typeface="Helvetica" pitchFamily="84" charset="0"/>
              <a:buAutoNum type="alphaLcParenR" startAt="4"/>
            </a:pPr>
            <a:r>
              <a:rPr lang="en-US" altLang="en-US" sz="900" b="1">
                <a:cs typeface="Arial" charset="0"/>
              </a:rPr>
              <a:t> When the woman becomes pregnant </a:t>
            </a:r>
          </a:p>
          <a:p>
            <a:pPr>
              <a:lnSpc>
                <a:spcPct val="105000"/>
              </a:lnSpc>
            </a:pPr>
            <a:r>
              <a:rPr lang="en-US" altLang="en-US" sz="900" b="1">
                <a:cs typeface="Arial" charset="0"/>
              </a:rPr>
              <a:t>	 with her second Rh positive child, her </a:t>
            </a:r>
          </a:p>
          <a:p>
            <a:pPr>
              <a:lnSpc>
                <a:spcPct val="105000"/>
              </a:lnSpc>
            </a:pPr>
            <a:r>
              <a:rPr lang="en-US" altLang="en-US" sz="900" b="1">
                <a:cs typeface="Arial" charset="0"/>
              </a:rPr>
              <a:t>	 immune system quickly produces</a:t>
            </a:r>
          </a:p>
          <a:p>
            <a:pPr>
              <a:lnSpc>
                <a:spcPct val="105000"/>
              </a:lnSpc>
            </a:pPr>
            <a:r>
              <a:rPr lang="en-US" altLang="en-US" sz="900" b="1">
                <a:cs typeface="Arial" charset="0"/>
              </a:rPr>
              <a:t>	 antibodies that attack the fetus’ red </a:t>
            </a:r>
          </a:p>
          <a:p>
            <a:pPr>
              <a:lnSpc>
                <a:spcPct val="105000"/>
              </a:lnSpc>
            </a:pPr>
            <a:r>
              <a:rPr lang="en-US" altLang="en-US" sz="900" b="1">
                <a:cs typeface="Arial" charset="0"/>
              </a:rPr>
              <a:t>	 blood cells.</a:t>
            </a:r>
          </a:p>
        </p:txBody>
      </p:sp>
      <p:sp>
        <p:nvSpPr>
          <p:cNvPr id="22587" name="Rectangle 59"/>
          <p:cNvSpPr>
            <a:spLocks noChangeArrowheads="1"/>
          </p:cNvSpPr>
          <p:nvPr/>
        </p:nvSpPr>
        <p:spPr bwMode="auto">
          <a:xfrm>
            <a:off x="4641850" y="4152900"/>
            <a:ext cx="126365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pPr eaLnBrk="1" hangingPunct="1"/>
            <a:r>
              <a:rPr lang="en-US" altLang="en-US" sz="900" b="1">
                <a:cs typeface="Arial" charset="0"/>
              </a:rPr>
              <a:t>Maternal circulation</a:t>
            </a:r>
          </a:p>
        </p:txBody>
      </p:sp>
      <p:sp>
        <p:nvSpPr>
          <p:cNvPr id="22588" name="Rectangle 60"/>
          <p:cNvSpPr>
            <a:spLocks noChangeArrowheads="1"/>
          </p:cNvSpPr>
          <p:nvPr/>
        </p:nvSpPr>
        <p:spPr bwMode="auto">
          <a:xfrm>
            <a:off x="6445250" y="4148138"/>
            <a:ext cx="106045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pPr eaLnBrk="1" hangingPunct="1"/>
            <a:r>
              <a:rPr lang="en-US" altLang="en-US" sz="900" b="1">
                <a:cs typeface="Arial" charset="0"/>
              </a:rPr>
              <a:t>Fetal circulation</a:t>
            </a:r>
          </a:p>
        </p:txBody>
      </p:sp>
      <p:sp>
        <p:nvSpPr>
          <p:cNvPr id="22589" name="Rectangle 61"/>
          <p:cNvSpPr>
            <a:spLocks noChangeArrowheads="1"/>
          </p:cNvSpPr>
          <p:nvPr/>
        </p:nvSpPr>
        <p:spPr bwMode="auto">
          <a:xfrm>
            <a:off x="7559675" y="4152900"/>
            <a:ext cx="126365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pPr eaLnBrk="1" hangingPunct="1"/>
            <a:r>
              <a:rPr lang="en-US" altLang="en-US" sz="900" b="1">
                <a:cs typeface="Arial" charset="0"/>
              </a:rPr>
              <a:t>Maternal circulation</a:t>
            </a:r>
          </a:p>
        </p:txBody>
      </p:sp>
      <p:sp>
        <p:nvSpPr>
          <p:cNvPr id="22590" name="Rectangle 62"/>
          <p:cNvSpPr>
            <a:spLocks noChangeArrowheads="1"/>
          </p:cNvSpPr>
          <p:nvPr/>
        </p:nvSpPr>
        <p:spPr bwMode="auto">
          <a:xfrm>
            <a:off x="3965575" y="2171700"/>
            <a:ext cx="392113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pPr eaLnBrk="1" hangingPunct="1"/>
            <a:r>
              <a:rPr lang="en-US" altLang="en-US" sz="900" b="1">
                <a:cs typeface="Arial" charset="0"/>
              </a:rPr>
              <a:t>RH</a:t>
            </a:r>
            <a:r>
              <a:rPr lang="en-US" altLang="en-US" sz="900" b="1" baseline="30000">
                <a:cs typeface="Arial" charset="0"/>
              </a:rPr>
              <a:t>–</a:t>
            </a:r>
            <a:endParaRPr lang="en-US" altLang="en-US" sz="900" b="1">
              <a:cs typeface="Arial" charset="0"/>
            </a:endParaRPr>
          </a:p>
        </p:txBody>
      </p:sp>
      <p:sp>
        <p:nvSpPr>
          <p:cNvPr id="22591" name="Rectangle 63"/>
          <p:cNvSpPr>
            <a:spLocks noChangeArrowheads="1"/>
          </p:cNvSpPr>
          <p:nvPr/>
        </p:nvSpPr>
        <p:spPr bwMode="auto">
          <a:xfrm>
            <a:off x="5943600" y="2243138"/>
            <a:ext cx="392113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pPr eaLnBrk="1" hangingPunct="1"/>
            <a:r>
              <a:rPr lang="en-US" altLang="en-US" sz="900" b="1">
                <a:cs typeface="Arial" charset="0"/>
              </a:rPr>
              <a:t>RH</a:t>
            </a:r>
            <a:r>
              <a:rPr lang="en-US" altLang="en-US" sz="900" b="1" baseline="30000">
                <a:cs typeface="Arial" charset="0"/>
              </a:rPr>
              <a:t>–</a:t>
            </a:r>
            <a:endParaRPr lang="en-US" altLang="en-US" sz="900" b="1">
              <a:cs typeface="Arial" charset="0"/>
            </a:endParaRPr>
          </a:p>
        </p:txBody>
      </p:sp>
      <p:sp>
        <p:nvSpPr>
          <p:cNvPr id="22592" name="Rectangle 64"/>
          <p:cNvSpPr>
            <a:spLocks noChangeArrowheads="1"/>
          </p:cNvSpPr>
          <p:nvPr/>
        </p:nvSpPr>
        <p:spPr bwMode="auto">
          <a:xfrm>
            <a:off x="6375400" y="3181350"/>
            <a:ext cx="3937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pPr eaLnBrk="1" hangingPunct="1"/>
            <a:r>
              <a:rPr lang="en-US" altLang="en-US" sz="900" b="1">
                <a:cs typeface="Arial" charset="0"/>
              </a:rPr>
              <a:t>RH</a:t>
            </a:r>
            <a:r>
              <a:rPr lang="en-US" altLang="en-US" sz="900" b="1" baseline="30000">
                <a:cs typeface="Arial" charset="0"/>
              </a:rPr>
              <a:t>+</a:t>
            </a:r>
          </a:p>
        </p:txBody>
      </p:sp>
      <p:sp>
        <p:nvSpPr>
          <p:cNvPr id="22593" name="Rectangle 65"/>
          <p:cNvSpPr>
            <a:spLocks noChangeArrowheads="1"/>
          </p:cNvSpPr>
          <p:nvPr/>
        </p:nvSpPr>
        <p:spPr bwMode="auto">
          <a:xfrm>
            <a:off x="4857750" y="1552575"/>
            <a:ext cx="120015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pPr eaLnBrk="1" hangingPunct="1"/>
            <a:r>
              <a:rPr lang="en-US" altLang="en-US" sz="900" b="1">
                <a:cs typeface="Arial" charset="0"/>
              </a:rPr>
              <a:t>Anti-Rh antibodies</a:t>
            </a:r>
          </a:p>
        </p:txBody>
      </p:sp>
      <p:sp>
        <p:nvSpPr>
          <p:cNvPr id="22594" name="Rectangle 66"/>
          <p:cNvSpPr>
            <a:spLocks noChangeArrowheads="1"/>
          </p:cNvSpPr>
          <p:nvPr/>
        </p:nvSpPr>
        <p:spPr bwMode="auto">
          <a:xfrm>
            <a:off x="7010400" y="1587500"/>
            <a:ext cx="75565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r>
              <a:rPr lang="en-US" altLang="en-US" sz="900" b="1">
                <a:cs typeface="Arial" charset="0"/>
              </a:rPr>
              <a:t>Anti-Rh</a:t>
            </a:r>
          </a:p>
          <a:p>
            <a:r>
              <a:rPr lang="en-US" altLang="en-US" sz="900" b="1">
                <a:cs typeface="Arial" charset="0"/>
              </a:rPr>
              <a:t>antibodies</a:t>
            </a:r>
          </a:p>
        </p:txBody>
      </p:sp>
      <p:sp>
        <p:nvSpPr>
          <p:cNvPr id="22595" name="Rectangle 67"/>
          <p:cNvSpPr>
            <a:spLocks noChangeArrowheads="1"/>
          </p:cNvSpPr>
          <p:nvPr/>
        </p:nvSpPr>
        <p:spPr bwMode="auto">
          <a:xfrm>
            <a:off x="7664450" y="1362075"/>
            <a:ext cx="75565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r>
              <a:rPr lang="en-US" altLang="en-US" sz="900" b="1">
                <a:cs typeface="Arial" charset="0"/>
              </a:rPr>
              <a:t>Anti-Rh</a:t>
            </a:r>
          </a:p>
          <a:p>
            <a:r>
              <a:rPr lang="en-US" altLang="en-US" sz="900" b="1">
                <a:cs typeface="Arial" charset="0"/>
              </a:rPr>
              <a:t>antibodies</a:t>
            </a:r>
          </a:p>
        </p:txBody>
      </p:sp>
      <p:sp>
        <p:nvSpPr>
          <p:cNvPr id="22596" name="Rectangle 68"/>
          <p:cNvSpPr>
            <a:spLocks noChangeArrowheads="1"/>
          </p:cNvSpPr>
          <p:nvPr/>
        </p:nvSpPr>
        <p:spPr bwMode="auto">
          <a:xfrm>
            <a:off x="4733925" y="3702050"/>
            <a:ext cx="104775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r>
              <a:rPr lang="en-US" altLang="en-US" sz="900" b="1">
                <a:cs typeface="Arial" charset="0"/>
              </a:rPr>
              <a:t>Blood flow after</a:t>
            </a:r>
          </a:p>
          <a:p>
            <a:r>
              <a:rPr lang="en-US" altLang="en-US" sz="900" b="1">
                <a:cs typeface="Arial" charset="0"/>
              </a:rPr>
              <a:t>pregnancy</a:t>
            </a:r>
          </a:p>
        </p:txBody>
      </p:sp>
      <p:sp>
        <p:nvSpPr>
          <p:cNvPr id="22597" name="Line 69"/>
          <p:cNvSpPr>
            <a:spLocks noChangeShapeType="1"/>
          </p:cNvSpPr>
          <p:nvPr/>
        </p:nvSpPr>
        <p:spPr bwMode="auto">
          <a:xfrm flipV="1">
            <a:off x="2219325" y="3433763"/>
            <a:ext cx="0" cy="2952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98" name="Line 70"/>
          <p:cNvSpPr>
            <a:spLocks noChangeShapeType="1"/>
          </p:cNvSpPr>
          <p:nvPr/>
        </p:nvSpPr>
        <p:spPr bwMode="auto">
          <a:xfrm flipV="1">
            <a:off x="3378200" y="3330575"/>
            <a:ext cx="0" cy="4159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99" name="Line 71"/>
          <p:cNvSpPr>
            <a:spLocks noChangeShapeType="1"/>
          </p:cNvSpPr>
          <p:nvPr/>
        </p:nvSpPr>
        <p:spPr bwMode="auto">
          <a:xfrm flipV="1">
            <a:off x="2527300" y="2162175"/>
            <a:ext cx="0" cy="812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600" name="Line 72"/>
          <p:cNvSpPr>
            <a:spLocks noChangeShapeType="1"/>
          </p:cNvSpPr>
          <p:nvPr/>
        </p:nvSpPr>
        <p:spPr bwMode="auto">
          <a:xfrm>
            <a:off x="2914650" y="1936750"/>
            <a:ext cx="0" cy="4349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601" name="Line 73"/>
          <p:cNvSpPr>
            <a:spLocks noChangeShapeType="1"/>
          </p:cNvSpPr>
          <p:nvPr/>
        </p:nvSpPr>
        <p:spPr bwMode="auto">
          <a:xfrm>
            <a:off x="3133725" y="1692275"/>
            <a:ext cx="0" cy="7143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602" name="Line 74"/>
          <p:cNvSpPr>
            <a:spLocks noChangeShapeType="1"/>
          </p:cNvSpPr>
          <p:nvPr/>
        </p:nvSpPr>
        <p:spPr bwMode="auto">
          <a:xfrm>
            <a:off x="3387725" y="2171700"/>
            <a:ext cx="0" cy="2635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603" name="Freeform 75"/>
          <p:cNvSpPr>
            <a:spLocks/>
          </p:cNvSpPr>
          <p:nvPr/>
        </p:nvSpPr>
        <p:spPr bwMode="auto">
          <a:xfrm>
            <a:off x="5187950" y="1730375"/>
            <a:ext cx="327025" cy="1127125"/>
          </a:xfrm>
          <a:custGeom>
            <a:avLst/>
            <a:gdLst>
              <a:gd name="T0" fmla="*/ 0 w 206"/>
              <a:gd name="T1" fmla="*/ 1154231563 h 710"/>
              <a:gd name="T2" fmla="*/ 292338125 w 206"/>
              <a:gd name="T3" fmla="*/ 0 h 710"/>
              <a:gd name="T4" fmla="*/ 519152188 w 206"/>
              <a:gd name="T5" fmla="*/ 1789310938 h 71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06" h="710">
                <a:moveTo>
                  <a:pt x="0" y="458"/>
                </a:moveTo>
                <a:lnTo>
                  <a:pt x="116" y="0"/>
                </a:lnTo>
                <a:lnTo>
                  <a:pt x="206" y="710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604" name="Freeform 76"/>
          <p:cNvSpPr>
            <a:spLocks/>
          </p:cNvSpPr>
          <p:nvPr/>
        </p:nvSpPr>
        <p:spPr bwMode="auto">
          <a:xfrm>
            <a:off x="7038975" y="1933575"/>
            <a:ext cx="276225" cy="561975"/>
          </a:xfrm>
          <a:custGeom>
            <a:avLst/>
            <a:gdLst>
              <a:gd name="T0" fmla="*/ 0 w 174"/>
              <a:gd name="T1" fmla="*/ 594756875 h 354"/>
              <a:gd name="T2" fmla="*/ 433466875 w 174"/>
              <a:gd name="T3" fmla="*/ 0 h 354"/>
              <a:gd name="T4" fmla="*/ 438507188 w 174"/>
              <a:gd name="T5" fmla="*/ 892135313 h 354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74" h="354">
                <a:moveTo>
                  <a:pt x="0" y="236"/>
                </a:moveTo>
                <a:lnTo>
                  <a:pt x="172" y="0"/>
                </a:lnTo>
                <a:lnTo>
                  <a:pt x="174" y="354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605" name="Freeform 77"/>
          <p:cNvSpPr>
            <a:spLocks/>
          </p:cNvSpPr>
          <p:nvPr/>
        </p:nvSpPr>
        <p:spPr bwMode="auto">
          <a:xfrm>
            <a:off x="7947025" y="1720850"/>
            <a:ext cx="184150" cy="574675"/>
          </a:xfrm>
          <a:custGeom>
            <a:avLst/>
            <a:gdLst>
              <a:gd name="T0" fmla="*/ 0 w 116"/>
              <a:gd name="T1" fmla="*/ 816530625 h 362"/>
              <a:gd name="T2" fmla="*/ 35282188 w 116"/>
              <a:gd name="T3" fmla="*/ 0 h 362"/>
              <a:gd name="T4" fmla="*/ 292338125 w 116"/>
              <a:gd name="T5" fmla="*/ 912296563 h 362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16" h="362">
                <a:moveTo>
                  <a:pt x="0" y="324"/>
                </a:moveTo>
                <a:lnTo>
                  <a:pt x="14" y="0"/>
                </a:lnTo>
                <a:lnTo>
                  <a:pt x="116" y="362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54" name="Rectangle 10" descr="Strip"/>
          <p:cNvSpPr txBox="1">
            <a:spLocks noChangeArrowheads="1"/>
          </p:cNvSpPr>
          <p:nvPr/>
        </p:nvSpPr>
        <p:spPr bwMode="auto">
          <a:xfrm>
            <a:off x="0" y="0"/>
            <a:ext cx="9144000" cy="7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2880" tIns="91440" rIns="182880" bIns="91440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r>
              <a:rPr lang="en-US" altLang="en-US" sz="3600">
                <a:solidFill>
                  <a:schemeClr val="tx2"/>
                </a:solidFill>
                <a:latin typeface="Arial" charset="0"/>
              </a:rPr>
              <a:t>Hemolytic Disease of the Newborn</a:t>
            </a: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1687"/>
    </mc:Choice>
    <mc:Fallback xmlns="">
      <p:transition spd="slow" advTm="18168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2575" grpId="0"/>
      <p:bldP spid="22576" grpId="0"/>
      <p:bldP spid="22577" grpId="0"/>
      <p:bldP spid="22578" grpId="0"/>
      <p:bldP spid="22579" grpId="0"/>
      <p:bldP spid="22580" grpId="0"/>
      <p:bldP spid="22581" grpId="0"/>
      <p:bldP spid="22582" grpId="0"/>
      <p:bldP spid="22584" grpId="0"/>
      <p:bldP spid="22585" grpId="0"/>
      <p:bldP spid="22586" grpId="0"/>
      <p:bldP spid="22587" grpId="0"/>
      <p:bldP spid="22588" grpId="0"/>
      <p:bldP spid="22589" grpId="0"/>
      <p:bldP spid="22590" grpId="0"/>
      <p:bldP spid="22591" grpId="0"/>
      <p:bldP spid="22592" grpId="0"/>
      <p:bldP spid="22593" grpId="0"/>
      <p:bldP spid="22594" grpId="0"/>
      <p:bldP spid="22595" grpId="0"/>
      <p:bldP spid="22596" grpId="0"/>
      <p:bldP spid="22597" grpId="0" animBg="1"/>
      <p:bldP spid="22598" grpId="0" animBg="1"/>
      <p:bldP spid="22599" grpId="0" animBg="1"/>
      <p:bldP spid="22600" grpId="0" animBg="1"/>
      <p:bldP spid="22601" grpId="0" animBg="1"/>
      <p:bldP spid="22602" grpId="0" animBg="1"/>
      <p:bldP spid="22603" grpId="0" animBg="1"/>
      <p:bldP spid="22604" grpId="0" animBg="1"/>
      <p:bldP spid="2260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4" descr="Strip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733425"/>
          </a:xfrm>
        </p:spPr>
        <p:txBody>
          <a:bodyPr lIns="182880" tIns="91440" rIns="182880" bIns="91440">
            <a:spAutoFit/>
          </a:bodyPr>
          <a:lstStyle/>
          <a:p>
            <a:r>
              <a:rPr lang="en-US" altLang="en-US"/>
              <a:t>Blood Disorders – Red Blood Cells</a:t>
            </a:r>
          </a:p>
        </p:txBody>
      </p:sp>
      <p:sp>
        <p:nvSpPr>
          <p:cNvPr id="24579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182563" y="1116013"/>
            <a:ext cx="8897937" cy="5200650"/>
          </a:xfrm>
        </p:spPr>
        <p:txBody>
          <a:bodyPr/>
          <a:lstStyle/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en-US" altLang="en-US" b="1"/>
              <a:t>Anemia</a:t>
            </a:r>
            <a:endParaRPr lang="en-US" altLang="en-US"/>
          </a:p>
          <a:p>
            <a:pPr lvl="1">
              <a:lnSpc>
                <a:spcPct val="90000"/>
              </a:lnSpc>
              <a:spcBef>
                <a:spcPts val="600"/>
              </a:spcBef>
            </a:pPr>
            <a:r>
              <a:rPr lang="en-US" altLang="en-US"/>
              <a:t>reduction in oxygen-carrying capacity due to inadequate number of red blood cells or inadequate hemoglobin</a:t>
            </a:r>
          </a:p>
          <a:p>
            <a:pPr lvl="2">
              <a:lnSpc>
                <a:spcPct val="90000"/>
              </a:lnSpc>
              <a:spcBef>
                <a:spcPts val="600"/>
              </a:spcBef>
            </a:pPr>
            <a:r>
              <a:rPr lang="en-US" altLang="en-US" b="1"/>
              <a:t>Iron-deficiency anemia</a:t>
            </a:r>
            <a:r>
              <a:rPr lang="en-US" altLang="en-US"/>
              <a:t>:</a:t>
            </a:r>
            <a:r>
              <a:rPr lang="en-US" altLang="en-US" b="1"/>
              <a:t> </a:t>
            </a:r>
            <a:r>
              <a:rPr lang="en-US" altLang="en-US"/>
              <a:t>caused by inadequate intake or malabsorption of dietary iron </a:t>
            </a:r>
          </a:p>
          <a:p>
            <a:pPr lvl="2">
              <a:lnSpc>
                <a:spcPct val="90000"/>
              </a:lnSpc>
              <a:spcBef>
                <a:spcPts val="600"/>
              </a:spcBef>
            </a:pPr>
            <a:r>
              <a:rPr lang="en-US" altLang="en-US" b="1"/>
              <a:t>Hemorrhagic anemia</a:t>
            </a:r>
            <a:r>
              <a:rPr lang="en-US" altLang="en-US"/>
              <a:t>:</a:t>
            </a:r>
            <a:r>
              <a:rPr lang="en-US" altLang="en-US" b="1"/>
              <a:t> </a:t>
            </a:r>
            <a:r>
              <a:rPr lang="en-US" altLang="en-US"/>
              <a:t>caused by blood loss</a:t>
            </a:r>
          </a:p>
          <a:p>
            <a:pPr lvl="2">
              <a:lnSpc>
                <a:spcPct val="90000"/>
              </a:lnSpc>
              <a:spcBef>
                <a:spcPts val="600"/>
              </a:spcBef>
            </a:pPr>
            <a:r>
              <a:rPr lang="en-US" altLang="en-US" b="1"/>
              <a:t>Pernicious anemia</a:t>
            </a:r>
            <a:r>
              <a:rPr lang="en-US" altLang="en-US"/>
              <a:t>:</a:t>
            </a:r>
            <a:r>
              <a:rPr lang="en-US" altLang="en-US" b="1"/>
              <a:t> </a:t>
            </a:r>
            <a:r>
              <a:rPr lang="en-US" altLang="en-US"/>
              <a:t>caused by Vitamin B12 deficiency</a:t>
            </a:r>
          </a:p>
          <a:p>
            <a:pPr lvl="2">
              <a:lnSpc>
                <a:spcPct val="90000"/>
              </a:lnSpc>
              <a:spcBef>
                <a:spcPts val="600"/>
              </a:spcBef>
            </a:pPr>
            <a:r>
              <a:rPr lang="en-US" altLang="en-US" b="1"/>
              <a:t>Hemolytic anemia</a:t>
            </a:r>
            <a:r>
              <a:rPr lang="en-US" altLang="en-US"/>
              <a:t>:</a:t>
            </a:r>
            <a:r>
              <a:rPr lang="en-US" altLang="en-US" b="1"/>
              <a:t> </a:t>
            </a:r>
            <a:r>
              <a:rPr lang="en-US" altLang="en-US"/>
              <a:t>caused by destruction of red blood cells</a:t>
            </a:r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8855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 descr="Strip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733425"/>
          </a:xfrm>
        </p:spPr>
        <p:txBody>
          <a:bodyPr lIns="182880" tIns="91440" rIns="182880" bIns="91440">
            <a:spAutoFit/>
          </a:bodyPr>
          <a:lstStyle/>
          <a:p>
            <a:r>
              <a:rPr lang="en-US" altLang="en-US"/>
              <a:t>Blood Disorders </a:t>
            </a:r>
            <a:r>
              <a:rPr lang="en-US" altLang="en-US">
                <a:cs typeface="Arial" charset="0"/>
              </a:rPr>
              <a:t>–</a:t>
            </a:r>
            <a:r>
              <a:rPr lang="en-US" altLang="en-US"/>
              <a:t> White Blood Cells</a:t>
            </a:r>
          </a:p>
        </p:txBody>
      </p:sp>
      <p:sp>
        <p:nvSpPr>
          <p:cNvPr id="25603" name="Content Placeholder 2"/>
          <p:cNvSpPr>
            <a:spLocks noGrp="1"/>
          </p:cNvSpPr>
          <p:nvPr>
            <p:ph idx="4294967295"/>
          </p:nvPr>
        </p:nvSpPr>
        <p:spPr>
          <a:xfrm>
            <a:off x="393700" y="1074738"/>
            <a:ext cx="7772400" cy="5402262"/>
          </a:xfrm>
        </p:spPr>
        <p:txBody>
          <a:bodyPr/>
          <a:lstStyle/>
          <a:p>
            <a:pPr>
              <a:spcBef>
                <a:spcPts val="600"/>
              </a:spcBef>
            </a:pPr>
            <a:r>
              <a:rPr lang="en-US" altLang="en-US" b="1"/>
              <a:t>Leukemia</a:t>
            </a:r>
            <a:endParaRPr lang="en-US" altLang="en-US"/>
          </a:p>
          <a:p>
            <a:pPr lvl="1">
              <a:spcBef>
                <a:spcPts val="600"/>
              </a:spcBef>
            </a:pPr>
            <a:r>
              <a:rPr lang="en-US" altLang="en-US"/>
              <a:t>Forms of cancer due to proliferation of white blood cells</a:t>
            </a:r>
          </a:p>
          <a:p>
            <a:pPr>
              <a:spcBef>
                <a:spcPts val="600"/>
              </a:spcBef>
            </a:pPr>
            <a:r>
              <a:rPr lang="en-US" altLang="en-US" b="1"/>
              <a:t>Mononucleosis </a:t>
            </a:r>
          </a:p>
          <a:p>
            <a:pPr lvl="1">
              <a:spcBef>
                <a:spcPts val="600"/>
              </a:spcBef>
            </a:pPr>
            <a:r>
              <a:rPr lang="en-US" altLang="en-US"/>
              <a:t>Contagious Epstein-Barr virus infection of lymphocytes</a:t>
            </a:r>
          </a:p>
          <a:p>
            <a:endParaRPr lang="en-US" altLang="en-US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6075"/>
    </mc:Choice>
    <mc:Fallback xmlns="">
      <p:transition spd="slow" advTm="4607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 descr="Strip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733425"/>
          </a:xfrm>
        </p:spPr>
        <p:txBody>
          <a:bodyPr lIns="182880" tIns="91440" rIns="182880" bIns="91440">
            <a:spAutoFit/>
          </a:bodyPr>
          <a:lstStyle/>
          <a:p>
            <a:r>
              <a:rPr lang="en-US" altLang="en-US"/>
              <a:t>Blood Disorders</a:t>
            </a:r>
          </a:p>
        </p:txBody>
      </p:sp>
      <p:sp>
        <p:nvSpPr>
          <p:cNvPr id="26627" name="Content Placeholder 2"/>
          <p:cNvSpPr>
            <a:spLocks noGrp="1"/>
          </p:cNvSpPr>
          <p:nvPr>
            <p:ph idx="4294967295"/>
          </p:nvPr>
        </p:nvSpPr>
        <p:spPr>
          <a:xfrm>
            <a:off x="393700" y="1085850"/>
            <a:ext cx="8305800" cy="4495800"/>
          </a:xfrm>
        </p:spPr>
        <p:txBody>
          <a:bodyPr/>
          <a:lstStyle/>
          <a:p>
            <a:r>
              <a:rPr lang="en-US" altLang="en-US" b="1"/>
              <a:t>Septicemia</a:t>
            </a:r>
            <a:r>
              <a:rPr lang="en-US" altLang="en-US"/>
              <a:t> (blood poisoning)</a:t>
            </a:r>
          </a:p>
          <a:p>
            <a:pPr lvl="1"/>
            <a:r>
              <a:rPr lang="en-US" altLang="en-US"/>
              <a:t>Bacteria proliferating in blood, overwhelming body’s defenses</a:t>
            </a:r>
          </a:p>
          <a:p>
            <a:r>
              <a:rPr lang="en-US" altLang="en-US" b="1"/>
              <a:t>Thrombocytopenia</a:t>
            </a:r>
            <a:r>
              <a:rPr lang="en-US" altLang="en-US"/>
              <a:t> </a:t>
            </a:r>
          </a:p>
          <a:p>
            <a:pPr lvl="1"/>
            <a:r>
              <a:rPr lang="en-US" altLang="en-US"/>
              <a:t>Reduction in platelet number</a:t>
            </a:r>
          </a:p>
          <a:p>
            <a:pPr lvl="1"/>
            <a:r>
              <a:rPr lang="en-US" altLang="en-US"/>
              <a:t>Unusual bruising and bleeding</a:t>
            </a: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4748"/>
    </mc:Choice>
    <mc:Fallback xmlns="">
      <p:transition spd="slow" advTm="347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2|34.9|12.6|35.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.5|30.8|21.3|8.4|23.4|29.2|5.5|12.4|9.5|36.2|8.5|1.2|25.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1.9|16.1|6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9.5|23.3|13.6|9.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0.9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4.1"/>
</p:tagLst>
</file>

<file path=ppt/theme/theme1.xml><?xml version="1.0" encoding="utf-8"?>
<a:theme xmlns:a="http://schemas.openxmlformats.org/drawingml/2006/main" name="Johnson_6e_PPT_template_1line">
  <a:themeElements>
    <a:clrScheme name="Johnson_6e_PPT_template_1lin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_1lin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itchFamily="8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itchFamily="84" charset="0"/>
          </a:defRPr>
        </a:defPPr>
      </a:lstStyle>
    </a:lnDef>
  </a:objectDefaults>
  <a:extraClrSchemeLst>
    <a:extraClrScheme>
      <a:clrScheme name="Johnson_6e_PPT_template_1lin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Johnson_6e_PPT_template-blank">
  <a:themeElements>
    <a:clrScheme name="Johnson_6e_PPT_template-blank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-blank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itchFamily="8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itchFamily="84" charset="0"/>
          </a:defRPr>
        </a:defPPr>
      </a:lstStyle>
    </a:lnDef>
  </a:objectDefaults>
  <a:extraClrSchemeLst>
    <a:extraClrScheme>
      <a:clrScheme name="Johnson_6e_PPT_template-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Macintosh HD:Applications:Microsoft Office 2004:Templates:My Templates:Johnson_6e_PPT_template-blank.pot</Template>
  <TotalTime>6159</TotalTime>
  <Words>402</Words>
  <Application>Microsoft Office PowerPoint</Application>
  <PresentationFormat>On-screen Show (4:3)</PresentationFormat>
  <Paragraphs>103</Paragraphs>
  <Slides>7</Slides>
  <Notes>6</Notes>
  <HiddenSlides>0</HiddenSlides>
  <MMClips>7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Helvetica</vt:lpstr>
      <vt:lpstr>Times</vt:lpstr>
      <vt:lpstr>Johnson_6e_PPT_template_1line</vt:lpstr>
      <vt:lpstr>Johnson_6e_PPT_template-blank</vt:lpstr>
      <vt:lpstr>Blood Typing Concepts</vt:lpstr>
      <vt:lpstr>PowerPoint Presentation</vt:lpstr>
      <vt:lpstr>PowerPoint Presentation</vt:lpstr>
      <vt:lpstr>PowerPoint Presentation</vt:lpstr>
      <vt:lpstr>Blood Disorders – Red Blood Cells</vt:lpstr>
      <vt:lpstr>Blood Disorders – White Blood Cells</vt:lpstr>
      <vt:lpstr>Blood Disorders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Nerve activates contraction</dc:title>
  <dc:creator>Gary</dc:creator>
  <cp:lastModifiedBy>Gary</cp:lastModifiedBy>
  <cp:revision>418</cp:revision>
  <cp:lastPrinted>2002-04-29T18:54:29Z</cp:lastPrinted>
  <dcterms:created xsi:type="dcterms:W3CDTF">2000-12-11T01:39:32Z</dcterms:created>
  <dcterms:modified xsi:type="dcterms:W3CDTF">2019-12-21T15:41:33Z</dcterms:modified>
</cp:coreProperties>
</file>