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4"/>
  </p:notesMasterIdLst>
  <p:handoutMasterIdLst>
    <p:handoutMasterId r:id="rId5"/>
  </p:handoutMasterIdLst>
  <p:sldIdLst>
    <p:sldId id="388" r:id="rId2"/>
    <p:sldId id="421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99" autoAdjust="0"/>
    <p:restoredTop sz="88504" autoAdjust="0"/>
  </p:normalViewPr>
  <p:slideViewPr>
    <p:cSldViewPr snapToGrid="0">
      <p:cViewPr varScale="1">
        <p:scale>
          <a:sx n="130" d="100"/>
          <a:sy n="130" d="100"/>
        </p:scale>
        <p:origin x="-1038" y="-84"/>
      </p:cViewPr>
      <p:guideLst>
        <p:guide orient="horz" pos="300"/>
        <p:guide pos="111"/>
        <p:guide pos="317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202F9D5-05EC-4B26-A8A7-AFED93F015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931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2130C7E5-C861-41B6-8570-0C3660F5B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3683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AFD4F17C-3B7D-4744-86F0-E8FB94B9A1B1}" type="slidenum">
              <a:rPr lang="en-US" altLang="en-US" sz="1200" b="0" smtClean="0">
                <a:latin typeface="Bookman Old Style" pitchFamily="28" charset="0"/>
              </a:rPr>
              <a:pPr/>
              <a:t>1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1E4D61BA-694A-49EB-9877-8183DB039381}" type="slidenum">
              <a:rPr lang="en-US" altLang="en-US" sz="1200" b="0" smtClean="0">
                <a:latin typeface="Bookman Old Style" pitchFamily="28" charset="0"/>
              </a:rPr>
              <a:pPr/>
              <a:t>2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56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76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540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20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8372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92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5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30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405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116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520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523163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Diseases and Disorders of the Muscular System</a:t>
            </a:r>
          </a:p>
        </p:txBody>
      </p:sp>
      <p:sp>
        <p:nvSpPr>
          <p:cNvPr id="57346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Muscular dystrophy</a:t>
            </a:r>
          </a:p>
          <a:p>
            <a:pPr lvl="1" eaLnBrk="1" hangingPunct="1"/>
            <a:r>
              <a:rPr lang="en-US" altLang="en-US" smtClean="0"/>
              <a:t>Hereditary diseases</a:t>
            </a:r>
          </a:p>
          <a:p>
            <a:pPr lvl="1" eaLnBrk="1" hangingPunct="1"/>
            <a:r>
              <a:rPr lang="en-US" altLang="en-US" smtClean="0"/>
              <a:t>Missing gene that produces protein (</a:t>
            </a:r>
            <a:r>
              <a:rPr lang="en-US" altLang="en-US" i="1" smtClean="0"/>
              <a:t>dystrophin</a:t>
            </a:r>
            <a:r>
              <a:rPr lang="en-US" altLang="en-US" smtClean="0"/>
              <a:t>)</a:t>
            </a:r>
          </a:p>
          <a:p>
            <a:pPr eaLnBrk="1" hangingPunct="1"/>
            <a:r>
              <a:rPr lang="en-US" altLang="en-US" smtClean="0"/>
              <a:t>Tetanus</a:t>
            </a:r>
          </a:p>
          <a:p>
            <a:pPr lvl="1" eaLnBrk="1" hangingPunct="1"/>
            <a:r>
              <a:rPr lang="en-US" altLang="en-US" smtClean="0"/>
              <a:t>Bacterial infection</a:t>
            </a:r>
          </a:p>
          <a:p>
            <a:pPr lvl="1" eaLnBrk="1" hangingPunct="1"/>
            <a:r>
              <a:rPr lang="en-US" altLang="en-US" smtClean="0"/>
              <a:t>Causes muscles to ‘lock up’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6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523163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Diseases and Disorders of the Muscular System</a:t>
            </a:r>
          </a:p>
        </p:txBody>
      </p:sp>
      <p:sp>
        <p:nvSpPr>
          <p:cNvPr id="57346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323975"/>
            <a:ext cx="8305800" cy="5400675"/>
          </a:xfrm>
        </p:spPr>
        <p:txBody>
          <a:bodyPr/>
          <a:lstStyle/>
          <a:p>
            <a:pPr eaLnBrk="1" hangingPunct="1"/>
            <a:r>
              <a:rPr lang="en-US" altLang="en-US" smtClean="0"/>
              <a:t>Muscle cramps</a:t>
            </a:r>
          </a:p>
          <a:p>
            <a:pPr lvl="1" eaLnBrk="1" hangingPunct="1"/>
            <a:r>
              <a:rPr lang="en-US" altLang="en-US" smtClean="0"/>
              <a:t>Uncontrolled flex of muscle</a:t>
            </a:r>
          </a:p>
          <a:p>
            <a:pPr lvl="1" eaLnBrk="1" hangingPunct="1"/>
            <a:r>
              <a:rPr lang="en-US" altLang="en-US" smtClean="0"/>
              <a:t>Caused by:</a:t>
            </a:r>
          </a:p>
          <a:p>
            <a:pPr lvl="2" eaLnBrk="1" hangingPunct="1"/>
            <a:r>
              <a:rPr lang="en-US" altLang="en-US" smtClean="0"/>
              <a:t>Dehydration &amp; Ion imbalance</a:t>
            </a:r>
          </a:p>
          <a:p>
            <a:pPr eaLnBrk="1" hangingPunct="1"/>
            <a:r>
              <a:rPr lang="en-US" altLang="en-US" smtClean="0"/>
              <a:t>Pulled muscles</a:t>
            </a:r>
          </a:p>
          <a:p>
            <a:pPr lvl="1" eaLnBrk="1" hangingPunct="1"/>
            <a:r>
              <a:rPr lang="en-US" altLang="en-US" smtClean="0"/>
              <a:t>Stretching the muscle too far</a:t>
            </a:r>
          </a:p>
          <a:p>
            <a:pPr eaLnBrk="1" hangingPunct="1"/>
            <a:r>
              <a:rPr lang="en-US" altLang="en-US" smtClean="0"/>
              <a:t>Fasciitis</a:t>
            </a:r>
          </a:p>
          <a:p>
            <a:pPr lvl="1" eaLnBrk="1" hangingPunct="1"/>
            <a:r>
              <a:rPr lang="en-US" altLang="en-US" smtClean="0"/>
              <a:t>Inflammation of the connective tissue around muscles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34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3.2|43.7"/>
</p:tagLst>
</file>

<file path=ppt/theme/theme1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6216</TotalTime>
  <Words>66</Words>
  <Application>Microsoft Office PowerPoint</Application>
  <PresentationFormat>On-screen Show (4:3)</PresentationFormat>
  <Paragraphs>18</Paragraphs>
  <Slides>2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Johnson_6e_PPT_template_2line</vt:lpstr>
      <vt:lpstr>Diseases and Disorders of the Muscular System</vt:lpstr>
      <vt:lpstr>Diseases and Disorders of the Muscular System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393</cp:revision>
  <cp:lastPrinted>2002-04-29T18:54:29Z</cp:lastPrinted>
  <dcterms:created xsi:type="dcterms:W3CDTF">2000-12-11T01:39:32Z</dcterms:created>
  <dcterms:modified xsi:type="dcterms:W3CDTF">2014-03-28T02:17:52Z</dcterms:modified>
</cp:coreProperties>
</file>