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8" r:id="rId1"/>
  </p:sldMasterIdLst>
  <p:notesMasterIdLst>
    <p:notesMasterId r:id="rId4"/>
  </p:notesMasterIdLst>
  <p:handoutMasterIdLst>
    <p:handoutMasterId r:id="rId5"/>
  </p:handoutMasterIdLst>
  <p:sldIdLst>
    <p:sldId id="384" r:id="rId2"/>
    <p:sldId id="416" r:id="rId3"/>
  </p:sldIdLst>
  <p:sldSz cx="9144000" cy="6858000" type="screen4x3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89197" autoAdjust="0"/>
  </p:normalViewPr>
  <p:slideViewPr>
    <p:cSldViewPr snapToGrid="0">
      <p:cViewPr varScale="1">
        <p:scale>
          <a:sx n="107" d="100"/>
          <a:sy n="107" d="100"/>
        </p:scale>
        <p:origin x="-84" y="-114"/>
      </p:cViewPr>
      <p:guideLst>
        <p:guide orient="horz" pos="4128"/>
        <p:guide orient="horz" pos="316"/>
        <p:guide pos="2880"/>
        <p:guide pos="114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4C04B128-8EB3-4857-BB28-9728F0143F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00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C64D272F-8C5C-49EC-A43B-9B0D97447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51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5210E5C2-ED6B-4503-AD6F-7C4F3DEBCB18}" type="slidenum">
              <a:rPr lang="en-US" altLang="en-US" sz="1200" b="0" smtClean="0">
                <a:latin typeface="Bookman Old Style" pitchFamily="28" charset="0"/>
              </a:rPr>
              <a:pPr/>
              <a:t>1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CBF0DCE0-8446-433E-8F5E-4A94EE8EB87B}" type="slidenum">
              <a:rPr lang="en-US" altLang="en-US" sz="1200" b="0" smtClean="0">
                <a:latin typeface="Bookman Old Style" pitchFamily="28" charset="0"/>
              </a:rPr>
              <a:pPr/>
              <a:t>2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0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136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54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66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5444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05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10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9532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7661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244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2700"/>
            <a:ext cx="76327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Diseases and Disorders of the Skeletal System</a:t>
            </a:r>
          </a:p>
        </p:txBody>
      </p:sp>
      <p:sp>
        <p:nvSpPr>
          <p:cNvPr id="32771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25550"/>
            <a:ext cx="8305800" cy="537845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Sprains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stretched or torn ligaments</a:t>
            </a:r>
          </a:p>
          <a:p>
            <a:pPr eaLnBrk="1" hangingPunct="1"/>
            <a:r>
              <a:rPr lang="en-US" altLang="en-US" b="1" smtClean="0"/>
              <a:t>Bursitis </a:t>
            </a:r>
            <a:r>
              <a:rPr lang="en-US" altLang="en-US" smtClean="0"/>
              <a:t>and </a:t>
            </a:r>
            <a:r>
              <a:rPr lang="en-US" altLang="en-US" b="1" smtClean="0"/>
              <a:t>tendinitis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inflammations</a:t>
            </a:r>
          </a:p>
          <a:p>
            <a:pPr eaLnBrk="1" hangingPunct="1"/>
            <a:r>
              <a:rPr lang="en-US" altLang="en-US" b="1" smtClean="0"/>
              <a:t>Arthritis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inflammation of joints</a:t>
            </a:r>
          </a:p>
          <a:p>
            <a:pPr lvl="2" eaLnBrk="1" hangingPunct="1"/>
            <a:r>
              <a:rPr lang="en-US" altLang="en-US" smtClean="0"/>
              <a:t>Osteoarthritis</a:t>
            </a:r>
          </a:p>
          <a:p>
            <a:pPr lvl="2" eaLnBrk="1" hangingPunct="1"/>
            <a:r>
              <a:rPr lang="en-US" altLang="en-US" smtClean="0"/>
              <a:t>Rheumatoid arthritis</a:t>
            </a:r>
          </a:p>
          <a:p>
            <a:pPr lvl="2" eaLnBrk="1" hangingPunct="1"/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20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2700"/>
            <a:ext cx="76327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Diseases and Disorders of the Skeletal System</a:t>
            </a:r>
          </a:p>
        </p:txBody>
      </p:sp>
      <p:sp>
        <p:nvSpPr>
          <p:cNvPr id="3075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563688"/>
            <a:ext cx="8305800" cy="5040312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Osteoporosis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excessive bone loss</a:t>
            </a:r>
          </a:p>
          <a:p>
            <a:pPr lvl="1" eaLnBrk="1" hangingPunct="1"/>
            <a:endParaRPr lang="en-US" altLang="en-US" smtClean="0"/>
          </a:p>
          <a:p>
            <a:pPr lvl="2" eaLnBrk="1" hangingPunct="1"/>
            <a:endParaRPr lang="en-US" altLang="en-US" smtClean="0"/>
          </a:p>
        </p:txBody>
      </p:sp>
      <p:pic>
        <p:nvPicPr>
          <p:cNvPr id="3076" name="Picture 4" descr="06-15ab_Osteoporos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99"/>
          <a:stretch>
            <a:fillRect/>
          </a:stretch>
        </p:blipFill>
        <p:spPr bwMode="auto">
          <a:xfrm>
            <a:off x="771525" y="3095625"/>
            <a:ext cx="7620000" cy="29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769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1|36.1"/>
</p:tagLst>
</file>

<file path=ppt/theme/theme1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6093</TotalTime>
  <Words>36</Words>
  <Application>Microsoft Office PowerPoint</Application>
  <PresentationFormat>On-screen Show (4:3)</PresentationFormat>
  <Paragraphs>14</Paragraphs>
  <Slides>2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Johnson_6e_PPT_template_2line</vt:lpstr>
      <vt:lpstr>Diseases and Disorders of the Skeletal System</vt:lpstr>
      <vt:lpstr>Diseases and Disorders of the Skeletal System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Glaser, Gary</dc:creator>
  <cp:lastModifiedBy>gglaser</cp:lastModifiedBy>
  <cp:revision>398</cp:revision>
  <cp:lastPrinted>2002-04-29T18:54:29Z</cp:lastPrinted>
  <dcterms:created xsi:type="dcterms:W3CDTF">2000-12-11T01:39:32Z</dcterms:created>
  <dcterms:modified xsi:type="dcterms:W3CDTF">2016-08-24T16:16:35Z</dcterms:modified>
</cp:coreProperties>
</file>